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5"/>
  </p:notesMasterIdLst>
  <p:sldIdLst>
    <p:sldId id="272" r:id="rId2"/>
    <p:sldId id="279" r:id="rId3"/>
    <p:sldId id="278" r:id="rId4"/>
  </p:sldIdLst>
  <p:sldSz cx="12192000" cy="6858000"/>
  <p:notesSz cx="6858000" cy="9144000"/>
  <p:defaultTextStyle>
    <a:defPPr>
      <a:defRPr lang="de-DE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3C33"/>
    <a:srgbClr val="C3AA8B"/>
    <a:srgbClr val="E3BB82"/>
    <a:srgbClr val="AFA08A"/>
    <a:srgbClr val="7D8380"/>
    <a:srgbClr val="EFB46A"/>
    <a:srgbClr val="A27352"/>
    <a:srgbClr val="3063C9"/>
    <a:srgbClr val="F8F8F8"/>
    <a:srgbClr val="B7E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565" autoAdjust="0"/>
    <p:restoredTop sz="86441" autoAdjust="0"/>
  </p:normalViewPr>
  <p:slideViewPr>
    <p:cSldViewPr>
      <p:cViewPr varScale="1">
        <p:scale>
          <a:sx n="71" d="100"/>
          <a:sy n="71" d="100"/>
        </p:scale>
        <p:origin x="264" y="5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1945F4-1E47-419E-83BD-338D7A7A72F9}" type="datetimeFigureOut">
              <a:rPr lang="de-DE" smtClean="0"/>
              <a:t>03.07.2019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F38397-AC64-4711-95C6-41D8CDBA1F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3089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1896000" y="4364265"/>
            <a:ext cx="10296000" cy="180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6" name="Rectangle 15"/>
          <p:cNvSpPr/>
          <p:nvPr/>
        </p:nvSpPr>
        <p:spPr>
          <a:xfrm>
            <a:off x="1896000" y="165099"/>
            <a:ext cx="10296000" cy="4104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64113" y="1628800"/>
            <a:ext cx="9504000" cy="2520000"/>
          </a:xfrm>
          <a:ln>
            <a:noFill/>
          </a:ln>
        </p:spPr>
        <p:txBody>
          <a:bodyPr lIns="72000" tIns="36000" rIns="72000" bIns="36000"/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64113" y="4508265"/>
            <a:ext cx="9504000" cy="1512000"/>
          </a:xfrm>
          <a:prstGeom prst="rect">
            <a:avLst/>
          </a:prstGeom>
          <a:ln>
            <a:noFill/>
          </a:ln>
        </p:spPr>
        <p:txBody>
          <a:bodyPr lIns="72000" tIns="36000" rIns="72000" bIns="36000" anchor="t">
            <a:normAutofit/>
          </a:bodyPr>
          <a:lstStyle>
            <a:lvl1pPr marL="0" indent="0" algn="l">
              <a:buNone/>
              <a:defRPr sz="24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2012000" y="4364265"/>
            <a:ext cx="180000" cy="1800000"/>
          </a:xfrm>
          <a:prstGeom prst="rect">
            <a:avLst/>
          </a:prstGeom>
          <a:solidFill>
            <a:schemeClr val="accent6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sp>
        <p:nvSpPr>
          <p:cNvPr id="9" name="Rectangle 8"/>
          <p:cNvSpPr/>
          <p:nvPr/>
        </p:nvSpPr>
        <p:spPr>
          <a:xfrm>
            <a:off x="12012000" y="165099"/>
            <a:ext cx="180000" cy="4104000"/>
          </a:xfrm>
          <a:prstGeom prst="rect">
            <a:avLst/>
          </a:prstGeom>
          <a:solidFill>
            <a:schemeClr val="accent6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grpSp>
        <p:nvGrpSpPr>
          <p:cNvPr id="68" name="Gruppieren 67">
            <a:extLst>
              <a:ext uri="{FF2B5EF4-FFF2-40B4-BE49-F238E27FC236}">
                <a16:creationId xmlns:a16="http://schemas.microsoft.com/office/drawing/2014/main" id="{22F5A9E8-1F6C-46EE-AEA9-B123BDF18353}"/>
              </a:ext>
            </a:extLst>
          </p:cNvPr>
          <p:cNvGrpSpPr/>
          <p:nvPr/>
        </p:nvGrpSpPr>
        <p:grpSpPr>
          <a:xfrm>
            <a:off x="228773" y="0"/>
            <a:ext cx="546567" cy="6858001"/>
            <a:chOff x="228773" y="0"/>
            <a:chExt cx="546567" cy="6858001"/>
          </a:xfrm>
        </p:grpSpPr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FDDFD272-0ABD-43E7-BBF9-0FDFE18B96F8}"/>
                </a:ext>
              </a:extLst>
            </p:cNvPr>
            <p:cNvSpPr/>
            <p:nvPr/>
          </p:nvSpPr>
          <p:spPr>
            <a:xfrm>
              <a:off x="244227" y="1"/>
              <a:ext cx="107383" cy="3331573"/>
            </a:xfrm>
            <a:custGeom>
              <a:avLst/>
              <a:gdLst>
                <a:gd name="connsiteX0" fmla="*/ 18329 w 107383"/>
                <a:gd name="connsiteY0" fmla="*/ 0 h 3331573"/>
                <a:gd name="connsiteX1" fmla="*/ 100556 w 107383"/>
                <a:gd name="connsiteY1" fmla="*/ 0 h 3331573"/>
                <a:gd name="connsiteX2" fmla="*/ 101851 w 107383"/>
                <a:gd name="connsiteY2" fmla="*/ 75787 h 3331573"/>
                <a:gd name="connsiteX3" fmla="*/ 107383 w 107383"/>
                <a:gd name="connsiteY3" fmla="*/ 848236 h 3331573"/>
                <a:gd name="connsiteX4" fmla="*/ 44111 w 107383"/>
                <a:gd name="connsiteY4" fmla="*/ 3266810 h 3331573"/>
                <a:gd name="connsiteX5" fmla="*/ 39154 w 107383"/>
                <a:gd name="connsiteY5" fmla="*/ 3331573 h 3331573"/>
                <a:gd name="connsiteX6" fmla="*/ 36894 w 107383"/>
                <a:gd name="connsiteY6" fmla="*/ 3288200 h 3331573"/>
                <a:gd name="connsiteX7" fmla="*/ 0 w 107383"/>
                <a:gd name="connsiteY7" fmla="*/ 1375833 h 3331573"/>
                <a:gd name="connsiteX8" fmla="*/ 16976 w 107383"/>
                <a:gd name="connsiteY8" fmla="*/ 44467 h 3331573"/>
                <a:gd name="connsiteX9" fmla="*/ 18329 w 107383"/>
                <a:gd name="connsiteY9" fmla="*/ 0 h 33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383" h="3331573">
                  <a:moveTo>
                    <a:pt x="18329" y="0"/>
                  </a:moveTo>
                  <a:lnTo>
                    <a:pt x="100556" y="0"/>
                  </a:lnTo>
                  <a:lnTo>
                    <a:pt x="101851" y="75787"/>
                  </a:lnTo>
                  <a:cubicBezTo>
                    <a:pt x="105470" y="324021"/>
                    <a:pt x="107383" y="582592"/>
                    <a:pt x="107383" y="848236"/>
                  </a:cubicBezTo>
                  <a:cubicBezTo>
                    <a:pt x="107383" y="1792748"/>
                    <a:pt x="83204" y="2647843"/>
                    <a:pt x="44111" y="3266810"/>
                  </a:cubicBezTo>
                  <a:lnTo>
                    <a:pt x="39154" y="3331573"/>
                  </a:lnTo>
                  <a:lnTo>
                    <a:pt x="36894" y="3288200"/>
                  </a:lnTo>
                  <a:cubicBezTo>
                    <a:pt x="13601" y="2742304"/>
                    <a:pt x="0" y="2084217"/>
                    <a:pt x="0" y="1375833"/>
                  </a:cubicBezTo>
                  <a:cubicBezTo>
                    <a:pt x="0" y="903577"/>
                    <a:pt x="6045" y="453675"/>
                    <a:pt x="16976" y="44467"/>
                  </a:cubicBezTo>
                  <a:lnTo>
                    <a:pt x="183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CE04C011-D112-47FE-8640-B91202D1AA4B}"/>
                </a:ext>
              </a:extLst>
            </p:cNvPr>
            <p:cNvSpPr/>
            <p:nvPr/>
          </p:nvSpPr>
          <p:spPr>
            <a:xfrm>
              <a:off x="419518" y="1"/>
              <a:ext cx="63250" cy="746661"/>
            </a:xfrm>
            <a:custGeom>
              <a:avLst/>
              <a:gdLst>
                <a:gd name="connsiteX0" fmla="*/ 0 w 63250"/>
                <a:gd name="connsiteY0" fmla="*/ 0 h 746661"/>
                <a:gd name="connsiteX1" fmla="*/ 63250 w 63250"/>
                <a:gd name="connsiteY1" fmla="*/ 0 h 746661"/>
                <a:gd name="connsiteX2" fmla="*/ 56509 w 63250"/>
                <a:gd name="connsiteY2" fmla="*/ 175691 h 746661"/>
                <a:gd name="connsiteX3" fmla="*/ 30130 w 63250"/>
                <a:gd name="connsiteY3" fmla="*/ 681898 h 746661"/>
                <a:gd name="connsiteX4" fmla="*/ 25173 w 63250"/>
                <a:gd name="connsiteY4" fmla="*/ 746661 h 746661"/>
                <a:gd name="connsiteX5" fmla="*/ 22913 w 63250"/>
                <a:gd name="connsiteY5" fmla="*/ 703288 h 746661"/>
                <a:gd name="connsiteX6" fmla="*/ 1003 w 63250"/>
                <a:gd name="connsiteY6" fmla="*/ 45088 h 746661"/>
                <a:gd name="connsiteX7" fmla="*/ 0 w 63250"/>
                <a:gd name="connsiteY7" fmla="*/ 0 h 746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250" h="746661">
                  <a:moveTo>
                    <a:pt x="0" y="0"/>
                  </a:moveTo>
                  <a:lnTo>
                    <a:pt x="63250" y="0"/>
                  </a:lnTo>
                  <a:lnTo>
                    <a:pt x="56509" y="175691"/>
                  </a:lnTo>
                  <a:cubicBezTo>
                    <a:pt x="48744" y="357656"/>
                    <a:pt x="39903" y="527156"/>
                    <a:pt x="30130" y="681898"/>
                  </a:cubicBezTo>
                  <a:lnTo>
                    <a:pt x="25173" y="746661"/>
                  </a:lnTo>
                  <a:lnTo>
                    <a:pt x="22913" y="703288"/>
                  </a:lnTo>
                  <a:cubicBezTo>
                    <a:pt x="14178" y="498577"/>
                    <a:pt x="6806" y="278089"/>
                    <a:pt x="1003" y="4508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4" name="Freihandform: Form 43">
              <a:extLst>
                <a:ext uri="{FF2B5EF4-FFF2-40B4-BE49-F238E27FC236}">
                  <a16:creationId xmlns:a16="http://schemas.microsoft.com/office/drawing/2014/main" id="{FA9956BD-9B2C-47C1-9E66-CF5A588A85DF}"/>
                </a:ext>
              </a:extLst>
            </p:cNvPr>
            <p:cNvSpPr/>
            <p:nvPr/>
          </p:nvSpPr>
          <p:spPr>
            <a:xfrm>
              <a:off x="545085" y="0"/>
              <a:ext cx="103760" cy="1900698"/>
            </a:xfrm>
            <a:custGeom>
              <a:avLst/>
              <a:gdLst>
                <a:gd name="connsiteX0" fmla="*/ 0 w 103760"/>
                <a:gd name="connsiteY0" fmla="*/ 0 h 1900698"/>
                <a:gd name="connsiteX1" fmla="*/ 103760 w 103760"/>
                <a:gd name="connsiteY1" fmla="*/ 0 h 1900698"/>
                <a:gd name="connsiteX2" fmla="*/ 102731 w 103760"/>
                <a:gd name="connsiteY2" fmla="*/ 106687 h 1900698"/>
                <a:gd name="connsiteX3" fmla="*/ 43848 w 103760"/>
                <a:gd name="connsiteY3" fmla="*/ 1835935 h 1900698"/>
                <a:gd name="connsiteX4" fmla="*/ 38891 w 103760"/>
                <a:gd name="connsiteY4" fmla="*/ 1900698 h 1900698"/>
                <a:gd name="connsiteX5" fmla="*/ 36631 w 103760"/>
                <a:gd name="connsiteY5" fmla="*/ 1857325 h 1900698"/>
                <a:gd name="connsiteX6" fmla="*/ 2226 w 103760"/>
                <a:gd name="connsiteY6" fmla="*/ 465848 h 1900698"/>
                <a:gd name="connsiteX7" fmla="*/ 0 w 103760"/>
                <a:gd name="connsiteY7" fmla="*/ 0 h 1900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60" h="1900698">
                  <a:moveTo>
                    <a:pt x="0" y="0"/>
                  </a:moveTo>
                  <a:lnTo>
                    <a:pt x="103760" y="0"/>
                  </a:lnTo>
                  <a:lnTo>
                    <a:pt x="102731" y="106687"/>
                  </a:lnTo>
                  <a:cubicBezTo>
                    <a:pt x="94098" y="774662"/>
                    <a:pt x="73168" y="1371710"/>
                    <a:pt x="43848" y="1835935"/>
                  </a:cubicBezTo>
                  <a:lnTo>
                    <a:pt x="38891" y="1900698"/>
                  </a:lnTo>
                  <a:lnTo>
                    <a:pt x="36631" y="1857325"/>
                  </a:lnTo>
                  <a:cubicBezTo>
                    <a:pt x="19161" y="1447903"/>
                    <a:pt x="7143" y="975374"/>
                    <a:pt x="2226" y="465848"/>
                  </a:cubicBez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3" name="Freihandform: Form 42">
              <a:extLst>
                <a:ext uri="{FF2B5EF4-FFF2-40B4-BE49-F238E27FC236}">
                  <a16:creationId xmlns:a16="http://schemas.microsoft.com/office/drawing/2014/main" id="{774834A4-5118-452E-A673-F973124F9FBE}"/>
                </a:ext>
              </a:extLst>
            </p:cNvPr>
            <p:cNvSpPr/>
            <p:nvPr/>
          </p:nvSpPr>
          <p:spPr>
            <a:xfrm>
              <a:off x="667957" y="0"/>
              <a:ext cx="107383" cy="3848338"/>
            </a:xfrm>
            <a:custGeom>
              <a:avLst/>
              <a:gdLst>
                <a:gd name="connsiteX0" fmla="*/ 36135 w 107383"/>
                <a:gd name="connsiteY0" fmla="*/ 0 h 3848338"/>
                <a:gd name="connsiteX1" fmla="*/ 89337 w 107383"/>
                <a:gd name="connsiteY1" fmla="*/ 0 h 3848338"/>
                <a:gd name="connsiteX2" fmla="*/ 92399 w 107383"/>
                <a:gd name="connsiteY2" fmla="*/ 110834 h 3848338"/>
                <a:gd name="connsiteX3" fmla="*/ 107383 w 107383"/>
                <a:gd name="connsiteY3" fmla="*/ 1365001 h 3848338"/>
                <a:gd name="connsiteX4" fmla="*/ 44111 w 107383"/>
                <a:gd name="connsiteY4" fmla="*/ 3783575 h 3848338"/>
                <a:gd name="connsiteX5" fmla="*/ 39154 w 107383"/>
                <a:gd name="connsiteY5" fmla="*/ 3848338 h 3848338"/>
                <a:gd name="connsiteX6" fmla="*/ 36894 w 107383"/>
                <a:gd name="connsiteY6" fmla="*/ 3804965 h 3848338"/>
                <a:gd name="connsiteX7" fmla="*/ 0 w 107383"/>
                <a:gd name="connsiteY7" fmla="*/ 1892598 h 3848338"/>
                <a:gd name="connsiteX8" fmla="*/ 26073 w 107383"/>
                <a:gd name="connsiteY8" fmla="*/ 262242 h 3848338"/>
                <a:gd name="connsiteX9" fmla="*/ 36135 w 107383"/>
                <a:gd name="connsiteY9" fmla="*/ 0 h 384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383" h="3848338">
                  <a:moveTo>
                    <a:pt x="36135" y="0"/>
                  </a:moveTo>
                  <a:lnTo>
                    <a:pt x="89337" y="0"/>
                  </a:lnTo>
                  <a:lnTo>
                    <a:pt x="92399" y="110834"/>
                  </a:lnTo>
                  <a:cubicBezTo>
                    <a:pt x="102070" y="499168"/>
                    <a:pt x="107383" y="922261"/>
                    <a:pt x="107383" y="1365001"/>
                  </a:cubicBezTo>
                  <a:cubicBezTo>
                    <a:pt x="107383" y="2309513"/>
                    <a:pt x="83204" y="3164608"/>
                    <a:pt x="44111" y="3783575"/>
                  </a:cubicBezTo>
                  <a:lnTo>
                    <a:pt x="39154" y="3848338"/>
                  </a:lnTo>
                  <a:lnTo>
                    <a:pt x="36894" y="3804965"/>
                  </a:lnTo>
                  <a:cubicBezTo>
                    <a:pt x="13601" y="3259069"/>
                    <a:pt x="0" y="2600982"/>
                    <a:pt x="0" y="1892598"/>
                  </a:cubicBezTo>
                  <a:cubicBezTo>
                    <a:pt x="0" y="1302278"/>
                    <a:pt x="9445" y="746886"/>
                    <a:pt x="26073" y="262242"/>
                  </a:cubicBezTo>
                  <a:lnTo>
                    <a:pt x="36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2" name="Freihandform: Form 41">
              <a:extLst>
                <a:ext uri="{FF2B5EF4-FFF2-40B4-BE49-F238E27FC236}">
                  <a16:creationId xmlns:a16="http://schemas.microsoft.com/office/drawing/2014/main" id="{D94B5DC7-22FC-4340-97A6-7D14350DA78C}"/>
                </a:ext>
              </a:extLst>
            </p:cNvPr>
            <p:cNvSpPr/>
            <p:nvPr/>
          </p:nvSpPr>
          <p:spPr>
            <a:xfrm>
              <a:off x="378128" y="837734"/>
              <a:ext cx="107383" cy="4439077"/>
            </a:xfrm>
            <a:custGeom>
              <a:avLst/>
              <a:gdLst>
                <a:gd name="connsiteX0" fmla="*/ 68229 w 107383"/>
                <a:gd name="connsiteY0" fmla="*/ 0 h 4439077"/>
                <a:gd name="connsiteX1" fmla="*/ 70490 w 107383"/>
                <a:gd name="connsiteY1" fmla="*/ 43373 h 4439077"/>
                <a:gd name="connsiteX2" fmla="*/ 107383 w 107383"/>
                <a:gd name="connsiteY2" fmla="*/ 1955740 h 4439077"/>
                <a:gd name="connsiteX3" fmla="*/ 44111 w 107383"/>
                <a:gd name="connsiteY3" fmla="*/ 4374314 h 4439077"/>
                <a:gd name="connsiteX4" fmla="*/ 39154 w 107383"/>
                <a:gd name="connsiteY4" fmla="*/ 4439077 h 4439077"/>
                <a:gd name="connsiteX5" fmla="*/ 36894 w 107383"/>
                <a:gd name="connsiteY5" fmla="*/ 4395704 h 4439077"/>
                <a:gd name="connsiteX6" fmla="*/ 0 w 107383"/>
                <a:gd name="connsiteY6" fmla="*/ 2483337 h 4439077"/>
                <a:gd name="connsiteX7" fmla="*/ 63272 w 107383"/>
                <a:gd name="connsiteY7" fmla="*/ 64763 h 4439077"/>
                <a:gd name="connsiteX8" fmla="*/ 68229 w 107383"/>
                <a:gd name="connsiteY8" fmla="*/ 0 h 4439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383" h="4439077">
                  <a:moveTo>
                    <a:pt x="68229" y="0"/>
                  </a:moveTo>
                  <a:lnTo>
                    <a:pt x="70490" y="43373"/>
                  </a:lnTo>
                  <a:cubicBezTo>
                    <a:pt x="93782" y="589269"/>
                    <a:pt x="107383" y="1247356"/>
                    <a:pt x="107383" y="1955740"/>
                  </a:cubicBezTo>
                  <a:cubicBezTo>
                    <a:pt x="107383" y="2900252"/>
                    <a:pt x="83204" y="3755347"/>
                    <a:pt x="44111" y="4374314"/>
                  </a:cubicBezTo>
                  <a:lnTo>
                    <a:pt x="39154" y="4439077"/>
                  </a:lnTo>
                  <a:lnTo>
                    <a:pt x="36894" y="4395704"/>
                  </a:lnTo>
                  <a:cubicBezTo>
                    <a:pt x="13601" y="3849808"/>
                    <a:pt x="0" y="3191721"/>
                    <a:pt x="0" y="2483337"/>
                  </a:cubicBezTo>
                  <a:cubicBezTo>
                    <a:pt x="0" y="1538825"/>
                    <a:pt x="24179" y="683730"/>
                    <a:pt x="63272" y="64763"/>
                  </a:cubicBezTo>
                  <a:lnTo>
                    <a:pt x="682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1" name="Freihandform: Form 40">
              <a:extLst>
                <a:ext uri="{FF2B5EF4-FFF2-40B4-BE49-F238E27FC236}">
                  <a16:creationId xmlns:a16="http://schemas.microsoft.com/office/drawing/2014/main" id="{80833C6B-342F-4188-9E00-735BC6BDB714}"/>
                </a:ext>
              </a:extLst>
            </p:cNvPr>
            <p:cNvSpPr/>
            <p:nvPr/>
          </p:nvSpPr>
          <p:spPr>
            <a:xfrm>
              <a:off x="516153" y="1929261"/>
              <a:ext cx="107383" cy="4439077"/>
            </a:xfrm>
            <a:custGeom>
              <a:avLst/>
              <a:gdLst>
                <a:gd name="connsiteX0" fmla="*/ 68229 w 107383"/>
                <a:gd name="connsiteY0" fmla="*/ 0 h 4439077"/>
                <a:gd name="connsiteX1" fmla="*/ 70490 w 107383"/>
                <a:gd name="connsiteY1" fmla="*/ 43373 h 4439077"/>
                <a:gd name="connsiteX2" fmla="*/ 107383 w 107383"/>
                <a:gd name="connsiteY2" fmla="*/ 1955740 h 4439077"/>
                <a:gd name="connsiteX3" fmla="*/ 44111 w 107383"/>
                <a:gd name="connsiteY3" fmla="*/ 4374314 h 4439077"/>
                <a:gd name="connsiteX4" fmla="*/ 39154 w 107383"/>
                <a:gd name="connsiteY4" fmla="*/ 4439077 h 4439077"/>
                <a:gd name="connsiteX5" fmla="*/ 36894 w 107383"/>
                <a:gd name="connsiteY5" fmla="*/ 4395704 h 4439077"/>
                <a:gd name="connsiteX6" fmla="*/ 0 w 107383"/>
                <a:gd name="connsiteY6" fmla="*/ 2483337 h 4439077"/>
                <a:gd name="connsiteX7" fmla="*/ 63272 w 107383"/>
                <a:gd name="connsiteY7" fmla="*/ 64763 h 4439077"/>
                <a:gd name="connsiteX8" fmla="*/ 68229 w 107383"/>
                <a:gd name="connsiteY8" fmla="*/ 0 h 4439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383" h="4439077">
                  <a:moveTo>
                    <a:pt x="68229" y="0"/>
                  </a:moveTo>
                  <a:lnTo>
                    <a:pt x="70490" y="43373"/>
                  </a:lnTo>
                  <a:cubicBezTo>
                    <a:pt x="93782" y="589269"/>
                    <a:pt x="107383" y="1247356"/>
                    <a:pt x="107383" y="1955740"/>
                  </a:cubicBezTo>
                  <a:cubicBezTo>
                    <a:pt x="107383" y="2900252"/>
                    <a:pt x="83204" y="3755347"/>
                    <a:pt x="44111" y="4374314"/>
                  </a:cubicBezTo>
                  <a:lnTo>
                    <a:pt x="39154" y="4439077"/>
                  </a:lnTo>
                  <a:lnTo>
                    <a:pt x="36894" y="4395704"/>
                  </a:lnTo>
                  <a:cubicBezTo>
                    <a:pt x="13601" y="3849808"/>
                    <a:pt x="0" y="3191721"/>
                    <a:pt x="0" y="2483337"/>
                  </a:cubicBezTo>
                  <a:cubicBezTo>
                    <a:pt x="0" y="1538825"/>
                    <a:pt x="24179" y="683730"/>
                    <a:pt x="63272" y="64763"/>
                  </a:cubicBezTo>
                  <a:lnTo>
                    <a:pt x="682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0" name="Freihandform: Form 39">
              <a:extLst>
                <a:ext uri="{FF2B5EF4-FFF2-40B4-BE49-F238E27FC236}">
                  <a16:creationId xmlns:a16="http://schemas.microsoft.com/office/drawing/2014/main" id="{1E866B68-FA23-4C12-88A4-4833117B733C}"/>
                </a:ext>
              </a:extLst>
            </p:cNvPr>
            <p:cNvSpPr/>
            <p:nvPr/>
          </p:nvSpPr>
          <p:spPr>
            <a:xfrm>
              <a:off x="228773" y="3429000"/>
              <a:ext cx="107383" cy="3429000"/>
            </a:xfrm>
            <a:custGeom>
              <a:avLst/>
              <a:gdLst>
                <a:gd name="connsiteX0" fmla="*/ 68229 w 107383"/>
                <a:gd name="connsiteY0" fmla="*/ 0 h 3429000"/>
                <a:gd name="connsiteX1" fmla="*/ 70490 w 107383"/>
                <a:gd name="connsiteY1" fmla="*/ 43373 h 3429000"/>
                <a:gd name="connsiteX2" fmla="*/ 107383 w 107383"/>
                <a:gd name="connsiteY2" fmla="*/ 1955740 h 3429000"/>
                <a:gd name="connsiteX3" fmla="*/ 90407 w 107383"/>
                <a:gd name="connsiteY3" fmla="*/ 3287106 h 3429000"/>
                <a:gd name="connsiteX4" fmla="*/ 86090 w 107383"/>
                <a:gd name="connsiteY4" fmla="*/ 3429000 h 3429000"/>
                <a:gd name="connsiteX5" fmla="*/ 8491 w 107383"/>
                <a:gd name="connsiteY5" fmla="*/ 3429000 h 3429000"/>
                <a:gd name="connsiteX6" fmla="*/ 5532 w 107383"/>
                <a:gd name="connsiteY6" fmla="*/ 3255786 h 3429000"/>
                <a:gd name="connsiteX7" fmla="*/ 0 w 107383"/>
                <a:gd name="connsiteY7" fmla="*/ 2483337 h 3429000"/>
                <a:gd name="connsiteX8" fmla="*/ 63272 w 107383"/>
                <a:gd name="connsiteY8" fmla="*/ 64763 h 3429000"/>
                <a:gd name="connsiteX9" fmla="*/ 68229 w 107383"/>
                <a:gd name="connsiteY9" fmla="*/ 0 h 3429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383" h="3429000">
                  <a:moveTo>
                    <a:pt x="68229" y="0"/>
                  </a:moveTo>
                  <a:lnTo>
                    <a:pt x="70490" y="43373"/>
                  </a:lnTo>
                  <a:cubicBezTo>
                    <a:pt x="93782" y="589269"/>
                    <a:pt x="107383" y="1247356"/>
                    <a:pt x="107383" y="1955740"/>
                  </a:cubicBezTo>
                  <a:cubicBezTo>
                    <a:pt x="107383" y="2427996"/>
                    <a:pt x="101338" y="2877898"/>
                    <a:pt x="90407" y="3287106"/>
                  </a:cubicBezTo>
                  <a:lnTo>
                    <a:pt x="86090" y="3429000"/>
                  </a:lnTo>
                  <a:lnTo>
                    <a:pt x="8491" y="3429000"/>
                  </a:lnTo>
                  <a:lnTo>
                    <a:pt x="5532" y="3255786"/>
                  </a:lnTo>
                  <a:cubicBezTo>
                    <a:pt x="1913" y="3007552"/>
                    <a:pt x="0" y="2748981"/>
                    <a:pt x="0" y="2483337"/>
                  </a:cubicBezTo>
                  <a:cubicBezTo>
                    <a:pt x="0" y="1538825"/>
                    <a:pt x="24179" y="683730"/>
                    <a:pt x="63272" y="64763"/>
                  </a:cubicBezTo>
                  <a:lnTo>
                    <a:pt x="682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39" name="Freihandform: Form 38">
              <a:extLst>
                <a:ext uri="{FF2B5EF4-FFF2-40B4-BE49-F238E27FC236}">
                  <a16:creationId xmlns:a16="http://schemas.microsoft.com/office/drawing/2014/main" id="{EDFC8904-6DDC-43B0-9A5A-52D7172CC95A}"/>
                </a:ext>
              </a:extLst>
            </p:cNvPr>
            <p:cNvSpPr/>
            <p:nvPr/>
          </p:nvSpPr>
          <p:spPr>
            <a:xfrm>
              <a:off x="648808" y="3944726"/>
              <a:ext cx="107383" cy="2913274"/>
            </a:xfrm>
            <a:custGeom>
              <a:avLst/>
              <a:gdLst>
                <a:gd name="connsiteX0" fmla="*/ 68229 w 107383"/>
                <a:gd name="connsiteY0" fmla="*/ 0 h 2913274"/>
                <a:gd name="connsiteX1" fmla="*/ 70490 w 107383"/>
                <a:gd name="connsiteY1" fmla="*/ 43373 h 2913274"/>
                <a:gd name="connsiteX2" fmla="*/ 107383 w 107383"/>
                <a:gd name="connsiteY2" fmla="*/ 1955740 h 2913274"/>
                <a:gd name="connsiteX3" fmla="*/ 102994 w 107383"/>
                <a:gd name="connsiteY3" fmla="*/ 2645066 h 2913274"/>
                <a:gd name="connsiteX4" fmla="*/ 98639 w 107383"/>
                <a:gd name="connsiteY4" fmla="*/ 2913274 h 2913274"/>
                <a:gd name="connsiteX5" fmla="*/ 2054 w 107383"/>
                <a:gd name="connsiteY5" fmla="*/ 2913274 h 2913274"/>
                <a:gd name="connsiteX6" fmla="*/ 0 w 107383"/>
                <a:gd name="connsiteY6" fmla="*/ 2483337 h 2913274"/>
                <a:gd name="connsiteX7" fmla="*/ 63272 w 107383"/>
                <a:gd name="connsiteY7" fmla="*/ 64763 h 2913274"/>
                <a:gd name="connsiteX8" fmla="*/ 68229 w 107383"/>
                <a:gd name="connsiteY8" fmla="*/ 0 h 2913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383" h="2913274">
                  <a:moveTo>
                    <a:pt x="68229" y="0"/>
                  </a:moveTo>
                  <a:lnTo>
                    <a:pt x="70490" y="43373"/>
                  </a:lnTo>
                  <a:cubicBezTo>
                    <a:pt x="93782" y="589269"/>
                    <a:pt x="107383" y="1247356"/>
                    <a:pt x="107383" y="1955740"/>
                  </a:cubicBezTo>
                  <a:cubicBezTo>
                    <a:pt x="107383" y="2191868"/>
                    <a:pt x="105872" y="2422407"/>
                    <a:pt x="102994" y="2645066"/>
                  </a:cubicBezTo>
                  <a:lnTo>
                    <a:pt x="98639" y="2913274"/>
                  </a:lnTo>
                  <a:lnTo>
                    <a:pt x="2054" y="2913274"/>
                  </a:lnTo>
                  <a:lnTo>
                    <a:pt x="0" y="2483337"/>
                  </a:lnTo>
                  <a:cubicBezTo>
                    <a:pt x="0" y="1538825"/>
                    <a:pt x="24179" y="683730"/>
                    <a:pt x="63272" y="64763"/>
                  </a:cubicBezTo>
                  <a:lnTo>
                    <a:pt x="682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11EA25B1-7AAA-476D-BC7E-9E2B7A698117}"/>
                </a:ext>
              </a:extLst>
            </p:cNvPr>
            <p:cNvSpPr/>
            <p:nvPr/>
          </p:nvSpPr>
          <p:spPr>
            <a:xfrm>
              <a:off x="361227" y="5367884"/>
              <a:ext cx="95834" cy="1490116"/>
            </a:xfrm>
            <a:custGeom>
              <a:avLst/>
              <a:gdLst>
                <a:gd name="connsiteX0" fmla="*/ 58905 w 95834"/>
                <a:gd name="connsiteY0" fmla="*/ 0 h 1490116"/>
                <a:gd name="connsiteX1" fmla="*/ 61166 w 95834"/>
                <a:gd name="connsiteY1" fmla="*/ 43373 h 1490116"/>
                <a:gd name="connsiteX2" fmla="*/ 95570 w 95834"/>
                <a:gd name="connsiteY2" fmla="*/ 1434850 h 1490116"/>
                <a:gd name="connsiteX3" fmla="*/ 95834 w 95834"/>
                <a:gd name="connsiteY3" fmla="*/ 1490116 h 1490116"/>
                <a:gd name="connsiteX4" fmla="*/ 0 w 95834"/>
                <a:gd name="connsiteY4" fmla="*/ 1490116 h 1490116"/>
                <a:gd name="connsiteX5" fmla="*/ 388 w 95834"/>
                <a:gd name="connsiteY5" fmla="*/ 1466221 h 1490116"/>
                <a:gd name="connsiteX6" fmla="*/ 53948 w 95834"/>
                <a:gd name="connsiteY6" fmla="*/ 64763 h 1490116"/>
                <a:gd name="connsiteX7" fmla="*/ 58905 w 95834"/>
                <a:gd name="connsiteY7" fmla="*/ 0 h 149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834" h="1490116">
                  <a:moveTo>
                    <a:pt x="58905" y="0"/>
                  </a:moveTo>
                  <a:lnTo>
                    <a:pt x="61166" y="43373"/>
                  </a:lnTo>
                  <a:cubicBezTo>
                    <a:pt x="78635" y="452795"/>
                    <a:pt x="90653" y="925324"/>
                    <a:pt x="95570" y="1434850"/>
                  </a:cubicBezTo>
                  <a:lnTo>
                    <a:pt x="95834" y="1490116"/>
                  </a:lnTo>
                  <a:lnTo>
                    <a:pt x="0" y="1490116"/>
                  </a:lnTo>
                  <a:lnTo>
                    <a:pt x="388" y="1466221"/>
                  </a:lnTo>
                  <a:cubicBezTo>
                    <a:pt x="10908" y="930709"/>
                    <a:pt x="29515" y="451617"/>
                    <a:pt x="53948" y="64763"/>
                  </a:cubicBezTo>
                  <a:lnTo>
                    <a:pt x="58905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E42BC99A-2B10-48B0-AA12-BD206E570B21}"/>
                </a:ext>
              </a:extLst>
            </p:cNvPr>
            <p:cNvSpPr/>
            <p:nvPr/>
          </p:nvSpPr>
          <p:spPr>
            <a:xfrm>
              <a:off x="539070" y="6484670"/>
              <a:ext cx="36648" cy="373331"/>
            </a:xfrm>
            <a:custGeom>
              <a:avLst/>
              <a:gdLst>
                <a:gd name="connsiteX0" fmla="*/ 14647 w 36648"/>
                <a:gd name="connsiteY0" fmla="*/ 0 h 373331"/>
                <a:gd name="connsiteX1" fmla="*/ 19604 w 36648"/>
                <a:gd name="connsiteY1" fmla="*/ 64763 h 373331"/>
                <a:gd name="connsiteX2" fmla="*/ 33547 w 36648"/>
                <a:gd name="connsiteY2" fmla="*/ 307658 h 373331"/>
                <a:gd name="connsiteX3" fmla="*/ 36648 w 36648"/>
                <a:gd name="connsiteY3" fmla="*/ 373331 h 373331"/>
                <a:gd name="connsiteX4" fmla="*/ 0 w 36648"/>
                <a:gd name="connsiteY4" fmla="*/ 373331 h 373331"/>
                <a:gd name="connsiteX5" fmla="*/ 333 w 36648"/>
                <a:gd name="connsiteY5" fmla="*/ 361864 h 373331"/>
                <a:gd name="connsiteX6" fmla="*/ 12387 w 36648"/>
                <a:gd name="connsiteY6" fmla="*/ 43373 h 373331"/>
                <a:gd name="connsiteX7" fmla="*/ 14647 w 36648"/>
                <a:gd name="connsiteY7" fmla="*/ 0 h 373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648" h="373331">
                  <a:moveTo>
                    <a:pt x="14647" y="0"/>
                  </a:moveTo>
                  <a:lnTo>
                    <a:pt x="19604" y="64763"/>
                  </a:lnTo>
                  <a:cubicBezTo>
                    <a:pt x="24491" y="142134"/>
                    <a:pt x="29144" y="223194"/>
                    <a:pt x="33547" y="307658"/>
                  </a:cubicBezTo>
                  <a:lnTo>
                    <a:pt x="36648" y="373331"/>
                  </a:lnTo>
                  <a:lnTo>
                    <a:pt x="0" y="373331"/>
                  </a:lnTo>
                  <a:lnTo>
                    <a:pt x="333" y="361864"/>
                  </a:lnTo>
                  <a:cubicBezTo>
                    <a:pt x="3993" y="252028"/>
                    <a:pt x="8020" y="145728"/>
                    <a:pt x="12387" y="43373"/>
                  </a:cubicBezTo>
                  <a:lnTo>
                    <a:pt x="1464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8378477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104" userDrawn="1">
          <p15:clr>
            <a:srgbClr val="FBAE40"/>
          </p15:clr>
        </p15:guide>
        <p15:guide id="5" orient="horz" pos="421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folie blau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703512" y="2996952"/>
            <a:ext cx="8713663" cy="1008112"/>
          </a:xfrm>
        </p:spPr>
        <p:txBody>
          <a:bodyPr>
            <a:noAutofit/>
          </a:bodyPr>
          <a:lstStyle>
            <a:lvl1pPr marL="0" indent="0" algn="ctr">
              <a:buNone/>
              <a:defRPr sz="8000" cap="none" baseline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de-DE" dirty="0"/>
              <a:t>Zwischentitel eingeben</a:t>
            </a:r>
          </a:p>
        </p:txBody>
      </p:sp>
    </p:spTree>
    <p:extLst>
      <p:ext uri="{BB962C8B-B14F-4D97-AF65-F5344CB8AC3E}">
        <p14:creationId xmlns:p14="http://schemas.microsoft.com/office/powerpoint/2010/main" val="18201604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folie türki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703512" y="2996952"/>
            <a:ext cx="8713663" cy="1008112"/>
          </a:xfrm>
        </p:spPr>
        <p:txBody>
          <a:bodyPr>
            <a:noAutofit/>
          </a:bodyPr>
          <a:lstStyle>
            <a:lvl1pPr marL="0" indent="0" algn="ctr">
              <a:buNone/>
              <a:defRPr sz="8000" cap="none" baseline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de-DE" dirty="0"/>
              <a:t>Zwischentitel eingeben</a:t>
            </a:r>
          </a:p>
        </p:txBody>
      </p:sp>
    </p:spTree>
    <p:extLst>
      <p:ext uri="{BB962C8B-B14F-4D97-AF65-F5344CB8AC3E}">
        <p14:creationId xmlns:p14="http://schemas.microsoft.com/office/powerpoint/2010/main" val="20276759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folie grau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703512" y="2996952"/>
            <a:ext cx="8713663" cy="1008112"/>
          </a:xfrm>
        </p:spPr>
        <p:txBody>
          <a:bodyPr>
            <a:noAutofit/>
          </a:bodyPr>
          <a:lstStyle>
            <a:lvl1pPr marL="0" indent="0" algn="ctr">
              <a:buNone/>
              <a:defRPr sz="8000" cap="none" baseline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de-DE" dirty="0"/>
              <a:t>Zwischentitel eingeben</a:t>
            </a:r>
          </a:p>
        </p:txBody>
      </p:sp>
    </p:spTree>
    <p:extLst>
      <p:ext uri="{BB962C8B-B14F-4D97-AF65-F5344CB8AC3E}">
        <p14:creationId xmlns:p14="http://schemas.microsoft.com/office/powerpoint/2010/main" val="40725918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5"/>
          </p:nvPr>
        </p:nvSpPr>
        <p:spPr>
          <a:xfrm>
            <a:off x="695324" y="1476000"/>
            <a:ext cx="5244675" cy="4680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20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228000" y="1476000"/>
            <a:ext cx="5268675" cy="4680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9934678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3"/>
          </p:nvPr>
        </p:nvSpPr>
        <p:spPr>
          <a:xfrm>
            <a:off x="695324" y="1477432"/>
            <a:ext cx="10801351" cy="4680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8884439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000" y="1476820"/>
            <a:ext cx="10944225" cy="4680000"/>
          </a:xfrm>
          <a:prstGeom prst="rect">
            <a:avLst/>
          </a:prstGeom>
          <a:noFill/>
        </p:spPr>
        <p:txBody>
          <a:bodyPr vert="horz" lIns="72000" tIns="36000" rIns="72000" bIns="36000" rtlCol="0">
            <a:normAutofit/>
          </a:bodyPr>
          <a:lstStyle>
            <a:lvl1pPr>
              <a:defRPr lang="de-DE" dirty="0" smtClean="0"/>
            </a:lvl1pPr>
            <a:lvl2pPr>
              <a:defRPr lang="de-DE" dirty="0" smtClean="0"/>
            </a:lvl2pPr>
            <a:lvl3pPr>
              <a:defRPr lang="de-DE" dirty="0" smtClean="0"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49242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6"/>
          <p:cNvSpPr/>
          <p:nvPr/>
        </p:nvSpPr>
        <p:spPr>
          <a:xfrm>
            <a:off x="1896000" y="2493096"/>
            <a:ext cx="10296000" cy="180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" name="Rectangle 9"/>
          <p:cNvSpPr/>
          <p:nvPr/>
        </p:nvSpPr>
        <p:spPr>
          <a:xfrm>
            <a:off x="12012000" y="2493096"/>
            <a:ext cx="180000" cy="1800000"/>
          </a:xfrm>
          <a:prstGeom prst="rect">
            <a:avLst/>
          </a:prstGeom>
          <a:solidFill>
            <a:schemeClr val="accent1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63750" y="2636913"/>
            <a:ext cx="9504000" cy="1512168"/>
          </a:xfrm>
        </p:spPr>
        <p:txBody>
          <a:bodyPr anchor="b">
            <a:normAutofit/>
          </a:bodyPr>
          <a:lstStyle>
            <a:lvl1pPr algn="l">
              <a:defRPr sz="3600" b="0" cap="none" baseline="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063750" y="4365104"/>
            <a:ext cx="9504000" cy="1008000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67101476"/>
      </p:ext>
    </p:extLst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 türk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6"/>
          <p:cNvSpPr/>
          <p:nvPr/>
        </p:nvSpPr>
        <p:spPr>
          <a:xfrm>
            <a:off x="1896000" y="2493096"/>
            <a:ext cx="10296000" cy="180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" name="Rectangle 9"/>
          <p:cNvSpPr/>
          <p:nvPr/>
        </p:nvSpPr>
        <p:spPr>
          <a:xfrm>
            <a:off x="12012000" y="2493096"/>
            <a:ext cx="180000" cy="1800000"/>
          </a:xfrm>
          <a:prstGeom prst="rect">
            <a:avLst/>
          </a:prstGeom>
          <a:solidFill>
            <a:schemeClr val="accent2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63750" y="2636913"/>
            <a:ext cx="9504000" cy="1512168"/>
          </a:xfrm>
        </p:spPr>
        <p:txBody>
          <a:bodyPr anchor="b">
            <a:normAutofit/>
          </a:bodyPr>
          <a:lstStyle>
            <a:lvl1pPr algn="l">
              <a:defRPr sz="3600" b="0" cap="none" baseline="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063750" y="4365104"/>
            <a:ext cx="9504000" cy="1008000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25898623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6"/>
          <p:cNvSpPr/>
          <p:nvPr/>
        </p:nvSpPr>
        <p:spPr>
          <a:xfrm>
            <a:off x="1896000" y="2493096"/>
            <a:ext cx="10296000" cy="180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" name="Rectangle 9"/>
          <p:cNvSpPr/>
          <p:nvPr/>
        </p:nvSpPr>
        <p:spPr>
          <a:xfrm>
            <a:off x="12012000" y="2493096"/>
            <a:ext cx="180000" cy="1800000"/>
          </a:xfrm>
          <a:prstGeom prst="rect">
            <a:avLst/>
          </a:prstGeom>
          <a:solidFill>
            <a:schemeClr val="accent6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63750" y="2636913"/>
            <a:ext cx="9504000" cy="1512168"/>
          </a:xfrm>
        </p:spPr>
        <p:txBody>
          <a:bodyPr anchor="b">
            <a:normAutofit/>
          </a:bodyPr>
          <a:lstStyle>
            <a:lvl1pPr algn="l">
              <a:defRPr sz="3600" b="0" cap="none" baseline="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063750" y="4365104"/>
            <a:ext cx="9504000" cy="1008000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605596450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>
            <a:spLocks noGrp="1"/>
          </p:cNvSpPr>
          <p:nvPr>
            <p:ph sz="half" idx="10"/>
          </p:nvPr>
        </p:nvSpPr>
        <p:spPr>
          <a:xfrm>
            <a:off x="612000" y="1476000"/>
            <a:ext cx="5040000" cy="468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2400"/>
            </a:lvl1pPr>
            <a:lvl2pPr>
              <a:defRPr sz="2133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sz="half" idx="11"/>
          </p:nvPr>
        </p:nvSpPr>
        <p:spPr>
          <a:xfrm>
            <a:off x="6516000" y="1476000"/>
            <a:ext cx="5040000" cy="468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2400"/>
            </a:lvl1pPr>
            <a:lvl2pPr>
              <a:defRPr sz="2133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26354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16000" y="2268000"/>
            <a:ext cx="5040000" cy="3888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idx="14"/>
          </p:nvPr>
        </p:nvSpPr>
        <p:spPr>
          <a:xfrm>
            <a:off x="6516000" y="1476000"/>
            <a:ext cx="5040000" cy="589383"/>
          </a:xfrm>
          <a:prstGeom prst="rect">
            <a:avLst/>
          </a:prstGeom>
          <a:noFill/>
        </p:spPr>
        <p:txBody>
          <a:bodyPr anchor="b">
            <a:normAutofit/>
          </a:bodyPr>
          <a:lstStyle>
            <a:lvl1pPr marL="0" indent="0" algn="l">
              <a:buNone/>
              <a:defRPr sz="2600" b="0">
                <a:solidFill>
                  <a:schemeClr val="accent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sz="half" idx="16"/>
          </p:nvPr>
        </p:nvSpPr>
        <p:spPr>
          <a:xfrm>
            <a:off x="612000" y="2268000"/>
            <a:ext cx="5040000" cy="3888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7"/>
          </p:nvPr>
        </p:nvSpPr>
        <p:spPr>
          <a:xfrm>
            <a:off x="612000" y="1476000"/>
            <a:ext cx="5040000" cy="589383"/>
          </a:xfrm>
          <a:prstGeom prst="rect">
            <a:avLst/>
          </a:prstGeom>
          <a:noFill/>
        </p:spPr>
        <p:txBody>
          <a:bodyPr anchor="b">
            <a:normAutofit/>
          </a:bodyPr>
          <a:lstStyle>
            <a:lvl1pPr marL="0" indent="0" algn="l">
              <a:buNone/>
              <a:defRPr sz="2600" b="0">
                <a:solidFill>
                  <a:schemeClr val="accent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25172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22225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anz 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02955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88752"/>
            <a:ext cx="10944000" cy="1008000"/>
          </a:xfrm>
          <a:prstGeom prst="rect">
            <a:avLst/>
          </a:prstGeom>
          <a:noFill/>
          <a:ln>
            <a:noFill/>
          </a:ln>
        </p:spPr>
        <p:txBody>
          <a:bodyPr vert="horz" lIns="72000" tIns="36000" rIns="72000" bIns="36000" rtlCol="0" anchor="b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8" name="Textplatzhalter 7"/>
          <p:cNvSpPr>
            <a:spLocks noGrp="1"/>
          </p:cNvSpPr>
          <p:nvPr>
            <p:ph type="body" idx="1"/>
          </p:nvPr>
        </p:nvSpPr>
        <p:spPr>
          <a:xfrm>
            <a:off x="612000" y="1476000"/>
            <a:ext cx="10944000" cy="4680000"/>
          </a:xfrm>
          <a:prstGeom prst="rect">
            <a:avLst/>
          </a:prstGeom>
        </p:spPr>
        <p:txBody>
          <a:bodyPr vert="horz" lIns="72000" tIns="36000" rIns="72000" bIns="3600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9" name="Rectangle 6"/>
          <p:cNvSpPr>
            <a:spLocks/>
          </p:cNvSpPr>
          <p:nvPr/>
        </p:nvSpPr>
        <p:spPr>
          <a:xfrm flipV="1">
            <a:off x="-14400" y="6495385"/>
            <a:ext cx="12192000" cy="424313"/>
          </a:xfrm>
          <a:prstGeom prst="rect">
            <a:avLst/>
          </a:prstGeom>
          <a:solidFill>
            <a:srgbClr val="87878C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975" dir="5400000" algn="tl" rotWithShape="0">
              <a:srgbClr val="000000">
                <a:alpha val="1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3888" y="6534489"/>
            <a:ext cx="78615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54231" y="6534489"/>
            <a:ext cx="11988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43873" y="6151236"/>
            <a:ext cx="407369" cy="424314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400" b="0">
                <a:solidFill>
                  <a:schemeClr val="accent1"/>
                </a:solidFill>
              </a:defRPr>
            </a:lvl1pPr>
          </a:lstStyle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10389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</p:sldLayoutIdLst>
  <p:hf sldNum="0" hdr="0" dt="0"/>
  <p:txStyles>
    <p:titleStyle>
      <a:lvl1pPr algn="l" defTabSz="609585" rtl="0" eaLnBrk="1" latinLnBrk="0" hangingPunct="1"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57188" indent="-357188" algn="l" defTabSz="609585" rtl="0" eaLnBrk="1" latinLnBrk="0" hangingPunct="1">
        <a:spcBef>
          <a:spcPct val="20000"/>
        </a:spcBef>
        <a:spcAft>
          <a:spcPts val="800"/>
        </a:spcAft>
        <a:buClr>
          <a:schemeClr val="accent1"/>
        </a:buClr>
        <a:buSzPct val="100000"/>
        <a:buFont typeface="Wingdings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15963" indent="-350838" algn="l" defTabSz="609585" rtl="0" eaLnBrk="1" latinLnBrk="0" hangingPunct="1">
        <a:spcBef>
          <a:spcPct val="20000"/>
        </a:spcBef>
        <a:spcAft>
          <a:spcPts val="800"/>
        </a:spcAft>
        <a:buClr>
          <a:schemeClr val="accent2"/>
        </a:buClr>
        <a:buSzPct val="100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82675" indent="-366713" algn="l" defTabSz="609585" rtl="0" eaLnBrk="1" latinLnBrk="0" hangingPunct="1">
        <a:spcBef>
          <a:spcPct val="20000"/>
        </a:spcBef>
        <a:spcAft>
          <a:spcPts val="800"/>
        </a:spcAft>
        <a:buClr>
          <a:schemeClr val="accent6"/>
        </a:buClr>
        <a:buSzPct val="100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799955" indent="-359991" algn="l" defTabSz="609585" rtl="0" eaLnBrk="1" latinLnBrk="0" hangingPunct="1">
        <a:spcBef>
          <a:spcPct val="20000"/>
        </a:spcBef>
        <a:spcAft>
          <a:spcPts val="800"/>
        </a:spcAft>
        <a:buClr>
          <a:schemeClr val="tx2"/>
        </a:buClr>
        <a:buSzPct val="125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207945" indent="-359991" algn="l" defTabSz="609585" rtl="0" eaLnBrk="1" latinLnBrk="0" hangingPunct="1">
        <a:spcBef>
          <a:spcPct val="20000"/>
        </a:spcBef>
        <a:spcAft>
          <a:spcPts val="800"/>
        </a:spcAft>
        <a:buClr>
          <a:schemeClr val="tx2"/>
        </a:buClr>
        <a:buSzPct val="125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104" userDrawn="1">
          <p15:clr>
            <a:srgbClr val="F26B43"/>
          </p15:clr>
        </p15:guide>
        <p15:guide id="6" orient="horz" pos="3877" userDrawn="1">
          <p15:clr>
            <a:srgbClr val="F26B43"/>
          </p15:clr>
        </p15:guide>
        <p15:guide id="7" pos="380" userDrawn="1">
          <p15:clr>
            <a:srgbClr val="F26B43"/>
          </p15:clr>
        </p15:guide>
        <p15:guide id="8" pos="730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Ein Puzzle mit Morphen zusammenfügen</a:t>
            </a:r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Ute Simon</a:t>
            </a:r>
          </a:p>
        </p:txBody>
      </p:sp>
    </p:spTree>
    <p:extLst>
      <p:ext uri="{BB962C8B-B14F-4D97-AF65-F5344CB8AC3E}">
        <p14:creationId xmlns:p14="http://schemas.microsoft.com/office/powerpoint/2010/main" val="2616876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feld 21"/>
          <p:cNvSpPr txBox="1"/>
          <p:nvPr/>
        </p:nvSpPr>
        <p:spPr>
          <a:xfrm>
            <a:off x="9966788" y="6488288"/>
            <a:ext cx="20350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1600" noProof="1">
                <a:solidFill>
                  <a:schemeClr val="accent6"/>
                </a:solidFill>
              </a:rPr>
              <a:t>Foto: © Maria Hoeren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21" t="57869" r="18358" b="21036"/>
          <a:stretch>
            <a:fillRect/>
          </a:stretch>
        </p:blipFill>
        <p:spPr>
          <a:xfrm rot="17491962">
            <a:off x="6190955" y="3176731"/>
            <a:ext cx="1968611" cy="1968611"/>
          </a:xfrm>
          <a:custGeom>
            <a:avLst/>
            <a:gdLst>
              <a:gd name="connsiteX0" fmla="*/ 0 w 1800000"/>
              <a:gd name="connsiteY0" fmla="*/ 0 h 1800000"/>
              <a:gd name="connsiteX1" fmla="*/ 796191 w 1800000"/>
              <a:gd name="connsiteY1" fmla="*/ 0 h 1800000"/>
              <a:gd name="connsiteX2" fmla="*/ 747248 w 1800000"/>
              <a:gd name="connsiteY2" fmla="*/ 48943 h 1800000"/>
              <a:gd name="connsiteX3" fmla="*/ 747248 w 1800000"/>
              <a:gd name="connsiteY3" fmla="*/ 354447 h 1800000"/>
              <a:gd name="connsiteX4" fmla="*/ 1052752 w 1800000"/>
              <a:gd name="connsiteY4" fmla="*/ 354447 h 1800000"/>
              <a:gd name="connsiteX5" fmla="*/ 1052752 w 1800000"/>
              <a:gd name="connsiteY5" fmla="*/ 48943 h 1800000"/>
              <a:gd name="connsiteX6" fmla="*/ 1003809 w 1800000"/>
              <a:gd name="connsiteY6" fmla="*/ 0 h 1800000"/>
              <a:gd name="connsiteX7" fmla="*/ 1800000 w 1800000"/>
              <a:gd name="connsiteY7" fmla="*/ 0 h 1800000"/>
              <a:gd name="connsiteX8" fmla="*/ 1800000 w 1800000"/>
              <a:gd name="connsiteY8" fmla="*/ 792078 h 1800000"/>
              <a:gd name="connsiteX9" fmla="*/ 1755171 w 1800000"/>
              <a:gd name="connsiteY9" fmla="*/ 747249 h 1800000"/>
              <a:gd name="connsiteX10" fmla="*/ 1449667 w 1800000"/>
              <a:gd name="connsiteY10" fmla="*/ 747249 h 1800000"/>
              <a:gd name="connsiteX11" fmla="*/ 1449667 w 1800000"/>
              <a:gd name="connsiteY11" fmla="*/ 1052753 h 1800000"/>
              <a:gd name="connsiteX12" fmla="*/ 1755171 w 1800000"/>
              <a:gd name="connsiteY12" fmla="*/ 1052753 h 1800000"/>
              <a:gd name="connsiteX13" fmla="*/ 1800000 w 1800000"/>
              <a:gd name="connsiteY13" fmla="*/ 1007924 h 1800000"/>
              <a:gd name="connsiteX14" fmla="*/ 1800000 w 1800000"/>
              <a:gd name="connsiteY14" fmla="*/ 1800000 h 1800000"/>
              <a:gd name="connsiteX15" fmla="*/ 0 w 1800000"/>
              <a:gd name="connsiteY15" fmla="*/ 1800000 h 1800000"/>
              <a:gd name="connsiteX16" fmla="*/ 0 w 1800000"/>
              <a:gd name="connsiteY16" fmla="*/ 1020285 h 1800000"/>
              <a:gd name="connsiteX17" fmla="*/ 32468 w 1800000"/>
              <a:gd name="connsiteY17" fmla="*/ 1052753 h 1800000"/>
              <a:gd name="connsiteX18" fmla="*/ 337972 w 1800000"/>
              <a:gd name="connsiteY18" fmla="*/ 1052753 h 1800000"/>
              <a:gd name="connsiteX19" fmla="*/ 337972 w 1800000"/>
              <a:gd name="connsiteY19" fmla="*/ 747249 h 1800000"/>
              <a:gd name="connsiteX20" fmla="*/ 32468 w 1800000"/>
              <a:gd name="connsiteY20" fmla="*/ 747249 h 1800000"/>
              <a:gd name="connsiteX21" fmla="*/ 0 w 1800000"/>
              <a:gd name="connsiteY21" fmla="*/ 779717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00000" h="1800000">
                <a:moveTo>
                  <a:pt x="0" y="0"/>
                </a:moveTo>
                <a:lnTo>
                  <a:pt x="796191" y="0"/>
                </a:lnTo>
                <a:lnTo>
                  <a:pt x="747248" y="48943"/>
                </a:lnTo>
                <a:cubicBezTo>
                  <a:pt x="662885" y="133306"/>
                  <a:pt x="662885" y="270084"/>
                  <a:pt x="747248" y="354447"/>
                </a:cubicBezTo>
                <a:cubicBezTo>
                  <a:pt x="831611" y="438810"/>
                  <a:pt x="968389" y="438810"/>
                  <a:pt x="1052752" y="354447"/>
                </a:cubicBezTo>
                <a:cubicBezTo>
                  <a:pt x="1137115" y="270084"/>
                  <a:pt x="1137115" y="133306"/>
                  <a:pt x="1052752" y="48943"/>
                </a:cubicBezTo>
                <a:lnTo>
                  <a:pt x="1003809" y="0"/>
                </a:lnTo>
                <a:lnTo>
                  <a:pt x="1800000" y="0"/>
                </a:lnTo>
                <a:lnTo>
                  <a:pt x="1800000" y="792078"/>
                </a:lnTo>
                <a:lnTo>
                  <a:pt x="1755171" y="747249"/>
                </a:lnTo>
                <a:cubicBezTo>
                  <a:pt x="1670808" y="662886"/>
                  <a:pt x="1534030" y="662886"/>
                  <a:pt x="1449667" y="747249"/>
                </a:cubicBezTo>
                <a:cubicBezTo>
                  <a:pt x="1365304" y="831612"/>
                  <a:pt x="1365304" y="968390"/>
                  <a:pt x="1449667" y="1052753"/>
                </a:cubicBezTo>
                <a:cubicBezTo>
                  <a:pt x="1534030" y="1137116"/>
                  <a:pt x="1670808" y="1137116"/>
                  <a:pt x="1755171" y="1052753"/>
                </a:cubicBezTo>
                <a:lnTo>
                  <a:pt x="1800000" y="1007924"/>
                </a:lnTo>
                <a:lnTo>
                  <a:pt x="1800000" y="1800000"/>
                </a:lnTo>
                <a:lnTo>
                  <a:pt x="0" y="1800000"/>
                </a:lnTo>
                <a:lnTo>
                  <a:pt x="0" y="1020285"/>
                </a:lnTo>
                <a:lnTo>
                  <a:pt x="32468" y="1052753"/>
                </a:lnTo>
                <a:cubicBezTo>
                  <a:pt x="116831" y="1137116"/>
                  <a:pt x="253609" y="1137116"/>
                  <a:pt x="337972" y="1052753"/>
                </a:cubicBezTo>
                <a:cubicBezTo>
                  <a:pt x="422335" y="968390"/>
                  <a:pt x="422335" y="831612"/>
                  <a:pt x="337972" y="747249"/>
                </a:cubicBezTo>
                <a:cubicBezTo>
                  <a:pt x="253609" y="662886"/>
                  <a:pt x="116831" y="662886"/>
                  <a:pt x="32468" y="747249"/>
                </a:cubicBezTo>
                <a:lnTo>
                  <a:pt x="0" y="779717"/>
                </a:lnTo>
                <a:close/>
              </a:path>
            </a:pathLst>
          </a:cu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7869" r="30652" b="21036"/>
          <a:stretch>
            <a:fillRect/>
          </a:stretch>
        </p:blipFill>
        <p:spPr>
          <a:xfrm rot="18798998">
            <a:off x="5501619" y="3026945"/>
            <a:ext cx="2407440" cy="1968611"/>
          </a:xfrm>
          <a:custGeom>
            <a:avLst/>
            <a:gdLst>
              <a:gd name="connsiteX0" fmla="*/ 0 w 2201244"/>
              <a:gd name="connsiteY0" fmla="*/ 0 h 1800000"/>
              <a:gd name="connsiteX1" fmla="*/ 796191 w 2201244"/>
              <a:gd name="connsiteY1" fmla="*/ 0 h 1800000"/>
              <a:gd name="connsiteX2" fmla="*/ 747248 w 2201244"/>
              <a:gd name="connsiteY2" fmla="*/ 48943 h 1800000"/>
              <a:gd name="connsiteX3" fmla="*/ 747248 w 2201244"/>
              <a:gd name="connsiteY3" fmla="*/ 354447 h 1800000"/>
              <a:gd name="connsiteX4" fmla="*/ 1052752 w 2201244"/>
              <a:gd name="connsiteY4" fmla="*/ 354447 h 1800000"/>
              <a:gd name="connsiteX5" fmla="*/ 1052752 w 2201244"/>
              <a:gd name="connsiteY5" fmla="*/ 48943 h 1800000"/>
              <a:gd name="connsiteX6" fmla="*/ 1003809 w 2201244"/>
              <a:gd name="connsiteY6" fmla="*/ 0 h 1800000"/>
              <a:gd name="connsiteX7" fmla="*/ 1800000 w 2201244"/>
              <a:gd name="connsiteY7" fmla="*/ 0 h 1800000"/>
              <a:gd name="connsiteX8" fmla="*/ 1800000 w 2201244"/>
              <a:gd name="connsiteY8" fmla="*/ 779717 h 1800000"/>
              <a:gd name="connsiteX9" fmla="*/ 1832468 w 2201244"/>
              <a:gd name="connsiteY9" fmla="*/ 747249 h 1800000"/>
              <a:gd name="connsiteX10" fmla="*/ 2137972 w 2201244"/>
              <a:gd name="connsiteY10" fmla="*/ 747249 h 1800000"/>
              <a:gd name="connsiteX11" fmla="*/ 2137972 w 2201244"/>
              <a:gd name="connsiteY11" fmla="*/ 1052753 h 1800000"/>
              <a:gd name="connsiteX12" fmla="*/ 1832468 w 2201244"/>
              <a:gd name="connsiteY12" fmla="*/ 1052753 h 1800000"/>
              <a:gd name="connsiteX13" fmla="*/ 1800000 w 2201244"/>
              <a:gd name="connsiteY13" fmla="*/ 1020285 h 1800000"/>
              <a:gd name="connsiteX14" fmla="*/ 1800000 w 2201244"/>
              <a:gd name="connsiteY14" fmla="*/ 1800000 h 1800000"/>
              <a:gd name="connsiteX15" fmla="*/ 0 w 2201244"/>
              <a:gd name="connsiteY15" fmla="*/ 1800000 h 1800000"/>
              <a:gd name="connsiteX16" fmla="*/ 0 w 2201244"/>
              <a:gd name="connsiteY16" fmla="*/ 1020286 h 1800000"/>
              <a:gd name="connsiteX17" fmla="*/ 32467 w 2201244"/>
              <a:gd name="connsiteY17" fmla="*/ 1052753 h 1800000"/>
              <a:gd name="connsiteX18" fmla="*/ 337971 w 2201244"/>
              <a:gd name="connsiteY18" fmla="*/ 1052753 h 1800000"/>
              <a:gd name="connsiteX19" fmla="*/ 337971 w 2201244"/>
              <a:gd name="connsiteY19" fmla="*/ 747249 h 1800000"/>
              <a:gd name="connsiteX20" fmla="*/ 32467 w 2201244"/>
              <a:gd name="connsiteY20" fmla="*/ 747249 h 1800000"/>
              <a:gd name="connsiteX21" fmla="*/ 0 w 2201244"/>
              <a:gd name="connsiteY21" fmla="*/ 779716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201244" h="1800000">
                <a:moveTo>
                  <a:pt x="0" y="0"/>
                </a:moveTo>
                <a:lnTo>
                  <a:pt x="796191" y="0"/>
                </a:lnTo>
                <a:lnTo>
                  <a:pt x="747248" y="48943"/>
                </a:lnTo>
                <a:cubicBezTo>
                  <a:pt x="662885" y="133306"/>
                  <a:pt x="662885" y="270084"/>
                  <a:pt x="747248" y="354447"/>
                </a:cubicBezTo>
                <a:cubicBezTo>
                  <a:pt x="831611" y="438810"/>
                  <a:pt x="968389" y="438810"/>
                  <a:pt x="1052752" y="354447"/>
                </a:cubicBezTo>
                <a:cubicBezTo>
                  <a:pt x="1137115" y="270084"/>
                  <a:pt x="1137115" y="133306"/>
                  <a:pt x="1052752" y="48943"/>
                </a:cubicBezTo>
                <a:lnTo>
                  <a:pt x="1003809" y="0"/>
                </a:lnTo>
                <a:lnTo>
                  <a:pt x="1800000" y="0"/>
                </a:lnTo>
                <a:lnTo>
                  <a:pt x="1800000" y="779717"/>
                </a:lnTo>
                <a:lnTo>
                  <a:pt x="1832468" y="747249"/>
                </a:lnTo>
                <a:cubicBezTo>
                  <a:pt x="1916831" y="662886"/>
                  <a:pt x="2053609" y="662886"/>
                  <a:pt x="2137972" y="747249"/>
                </a:cubicBezTo>
                <a:cubicBezTo>
                  <a:pt x="2222335" y="831612"/>
                  <a:pt x="2222335" y="968390"/>
                  <a:pt x="2137972" y="1052753"/>
                </a:cubicBezTo>
                <a:cubicBezTo>
                  <a:pt x="2053609" y="1137116"/>
                  <a:pt x="1916831" y="1137116"/>
                  <a:pt x="1832468" y="1052753"/>
                </a:cubicBezTo>
                <a:lnTo>
                  <a:pt x="1800000" y="1020285"/>
                </a:lnTo>
                <a:lnTo>
                  <a:pt x="1800000" y="1800000"/>
                </a:lnTo>
                <a:lnTo>
                  <a:pt x="0" y="1800000"/>
                </a:lnTo>
                <a:lnTo>
                  <a:pt x="0" y="1020286"/>
                </a:lnTo>
                <a:lnTo>
                  <a:pt x="32467" y="1052753"/>
                </a:lnTo>
                <a:cubicBezTo>
                  <a:pt x="116830" y="1137116"/>
                  <a:pt x="253608" y="1137116"/>
                  <a:pt x="337971" y="1052753"/>
                </a:cubicBezTo>
                <a:cubicBezTo>
                  <a:pt x="422334" y="968390"/>
                  <a:pt x="422334" y="831612"/>
                  <a:pt x="337971" y="747249"/>
                </a:cubicBezTo>
                <a:cubicBezTo>
                  <a:pt x="253608" y="662886"/>
                  <a:pt x="116830" y="662886"/>
                  <a:pt x="32467" y="747249"/>
                </a:cubicBezTo>
                <a:lnTo>
                  <a:pt x="0" y="779716"/>
                </a:lnTo>
                <a:close/>
              </a:path>
            </a:pathLst>
          </a:cu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31" t="52938" r="46473" b="21036"/>
          <a:stretch>
            <a:fillRect/>
          </a:stretch>
        </p:blipFill>
        <p:spPr>
          <a:xfrm rot="7859897">
            <a:off x="3218324" y="2778393"/>
            <a:ext cx="2873837" cy="2428747"/>
          </a:xfrm>
          <a:custGeom>
            <a:avLst/>
            <a:gdLst>
              <a:gd name="connsiteX0" fmla="*/ 1326451 w 2627694"/>
              <a:gd name="connsiteY0" fmla="*/ 0 h 2220726"/>
              <a:gd name="connsiteX1" fmla="*/ 1479203 w 2627694"/>
              <a:gd name="connsiteY1" fmla="*/ 63272 h 2220726"/>
              <a:gd name="connsiteX2" fmla="*/ 1479203 w 2627694"/>
              <a:gd name="connsiteY2" fmla="*/ 368776 h 2220726"/>
              <a:gd name="connsiteX3" fmla="*/ 1427253 w 2627694"/>
              <a:gd name="connsiteY3" fmla="*/ 420726 h 2220726"/>
              <a:gd name="connsiteX4" fmla="*/ 2226451 w 2627694"/>
              <a:gd name="connsiteY4" fmla="*/ 420726 h 2220726"/>
              <a:gd name="connsiteX5" fmla="*/ 2226451 w 2627694"/>
              <a:gd name="connsiteY5" fmla="*/ 1200442 h 2220726"/>
              <a:gd name="connsiteX6" fmla="*/ 2258918 w 2627694"/>
              <a:gd name="connsiteY6" fmla="*/ 1167975 h 2220726"/>
              <a:gd name="connsiteX7" fmla="*/ 2564422 w 2627694"/>
              <a:gd name="connsiteY7" fmla="*/ 1167975 h 2220726"/>
              <a:gd name="connsiteX8" fmla="*/ 2564422 w 2627694"/>
              <a:gd name="connsiteY8" fmla="*/ 1473479 h 2220726"/>
              <a:gd name="connsiteX9" fmla="*/ 2258918 w 2627694"/>
              <a:gd name="connsiteY9" fmla="*/ 1473479 h 2220726"/>
              <a:gd name="connsiteX10" fmla="*/ 2226451 w 2627694"/>
              <a:gd name="connsiteY10" fmla="*/ 1441012 h 2220726"/>
              <a:gd name="connsiteX11" fmla="*/ 2226451 w 2627694"/>
              <a:gd name="connsiteY11" fmla="*/ 2220726 h 2220726"/>
              <a:gd name="connsiteX12" fmla="*/ 426451 w 2627694"/>
              <a:gd name="connsiteY12" fmla="*/ 2220726 h 2220726"/>
              <a:gd name="connsiteX13" fmla="*/ 426451 w 2627694"/>
              <a:gd name="connsiteY13" fmla="*/ 1415805 h 2220726"/>
              <a:gd name="connsiteX14" fmla="*/ 368777 w 2627694"/>
              <a:gd name="connsiteY14" fmla="*/ 1473479 h 2220726"/>
              <a:gd name="connsiteX15" fmla="*/ 63273 w 2627694"/>
              <a:gd name="connsiteY15" fmla="*/ 1473479 h 2220726"/>
              <a:gd name="connsiteX16" fmla="*/ 63273 w 2627694"/>
              <a:gd name="connsiteY16" fmla="*/ 1167975 h 2220726"/>
              <a:gd name="connsiteX17" fmla="*/ 368777 w 2627694"/>
              <a:gd name="connsiteY17" fmla="*/ 1167975 h 2220726"/>
              <a:gd name="connsiteX18" fmla="*/ 426451 w 2627694"/>
              <a:gd name="connsiteY18" fmla="*/ 1225649 h 2220726"/>
              <a:gd name="connsiteX19" fmla="*/ 426451 w 2627694"/>
              <a:gd name="connsiteY19" fmla="*/ 420726 h 2220726"/>
              <a:gd name="connsiteX20" fmla="*/ 1225649 w 2627694"/>
              <a:gd name="connsiteY20" fmla="*/ 420726 h 2220726"/>
              <a:gd name="connsiteX21" fmla="*/ 1173699 w 2627694"/>
              <a:gd name="connsiteY21" fmla="*/ 368776 h 2220726"/>
              <a:gd name="connsiteX22" fmla="*/ 1173699 w 2627694"/>
              <a:gd name="connsiteY22" fmla="*/ 63272 h 2220726"/>
              <a:gd name="connsiteX23" fmla="*/ 1326451 w 2627694"/>
              <a:gd name="connsiteY23" fmla="*/ 0 h 2220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627694" h="2220726">
                <a:moveTo>
                  <a:pt x="1326451" y="0"/>
                </a:moveTo>
                <a:cubicBezTo>
                  <a:pt x="1381736" y="0"/>
                  <a:pt x="1437022" y="21090"/>
                  <a:pt x="1479203" y="63272"/>
                </a:cubicBezTo>
                <a:cubicBezTo>
                  <a:pt x="1563566" y="147635"/>
                  <a:pt x="1563566" y="284413"/>
                  <a:pt x="1479203" y="368776"/>
                </a:cubicBezTo>
                <a:lnTo>
                  <a:pt x="1427253" y="420726"/>
                </a:lnTo>
                <a:lnTo>
                  <a:pt x="2226451" y="420726"/>
                </a:lnTo>
                <a:lnTo>
                  <a:pt x="2226451" y="1200442"/>
                </a:lnTo>
                <a:lnTo>
                  <a:pt x="2258918" y="1167975"/>
                </a:lnTo>
                <a:cubicBezTo>
                  <a:pt x="2343281" y="1083612"/>
                  <a:pt x="2480059" y="1083612"/>
                  <a:pt x="2564422" y="1167975"/>
                </a:cubicBezTo>
                <a:cubicBezTo>
                  <a:pt x="2648785" y="1252338"/>
                  <a:pt x="2648785" y="1389116"/>
                  <a:pt x="2564422" y="1473479"/>
                </a:cubicBezTo>
                <a:cubicBezTo>
                  <a:pt x="2480059" y="1557842"/>
                  <a:pt x="2343281" y="1557842"/>
                  <a:pt x="2258918" y="1473479"/>
                </a:cubicBezTo>
                <a:lnTo>
                  <a:pt x="2226451" y="1441012"/>
                </a:lnTo>
                <a:lnTo>
                  <a:pt x="2226451" y="2220726"/>
                </a:lnTo>
                <a:lnTo>
                  <a:pt x="426451" y="2220726"/>
                </a:lnTo>
                <a:lnTo>
                  <a:pt x="426451" y="1415805"/>
                </a:lnTo>
                <a:lnTo>
                  <a:pt x="368777" y="1473479"/>
                </a:lnTo>
                <a:cubicBezTo>
                  <a:pt x="284414" y="1557842"/>
                  <a:pt x="147636" y="1557842"/>
                  <a:pt x="63273" y="1473479"/>
                </a:cubicBezTo>
                <a:cubicBezTo>
                  <a:pt x="-21090" y="1389116"/>
                  <a:pt x="-21090" y="1252338"/>
                  <a:pt x="63273" y="1167975"/>
                </a:cubicBezTo>
                <a:cubicBezTo>
                  <a:pt x="147636" y="1083612"/>
                  <a:pt x="284414" y="1083612"/>
                  <a:pt x="368777" y="1167975"/>
                </a:cubicBezTo>
                <a:lnTo>
                  <a:pt x="426451" y="1225649"/>
                </a:lnTo>
                <a:lnTo>
                  <a:pt x="426451" y="420726"/>
                </a:lnTo>
                <a:lnTo>
                  <a:pt x="1225649" y="420726"/>
                </a:lnTo>
                <a:lnTo>
                  <a:pt x="1173699" y="368776"/>
                </a:lnTo>
                <a:cubicBezTo>
                  <a:pt x="1089336" y="284413"/>
                  <a:pt x="1089336" y="147635"/>
                  <a:pt x="1173699" y="63272"/>
                </a:cubicBezTo>
                <a:cubicBezTo>
                  <a:pt x="1215881" y="21090"/>
                  <a:pt x="1271166" y="0"/>
                  <a:pt x="1326451" y="0"/>
                </a:cubicBezTo>
                <a:close/>
              </a:path>
            </a:pathLst>
          </a:cu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58" t="52938" r="65821" b="21036"/>
          <a:stretch>
            <a:fillRect/>
          </a:stretch>
        </p:blipFill>
        <p:spPr>
          <a:xfrm rot="9943935">
            <a:off x="3513902" y="2627741"/>
            <a:ext cx="1968611" cy="2428747"/>
          </a:xfrm>
          <a:custGeom>
            <a:avLst/>
            <a:gdLst>
              <a:gd name="connsiteX0" fmla="*/ 900000 w 1800000"/>
              <a:gd name="connsiteY0" fmla="*/ 0 h 2220726"/>
              <a:gd name="connsiteX1" fmla="*/ 1052752 w 1800000"/>
              <a:gd name="connsiteY1" fmla="*/ 63272 h 2220726"/>
              <a:gd name="connsiteX2" fmla="*/ 1052752 w 1800000"/>
              <a:gd name="connsiteY2" fmla="*/ 368776 h 2220726"/>
              <a:gd name="connsiteX3" fmla="*/ 1000802 w 1800000"/>
              <a:gd name="connsiteY3" fmla="*/ 420726 h 2220726"/>
              <a:gd name="connsiteX4" fmla="*/ 1800000 w 1800000"/>
              <a:gd name="connsiteY4" fmla="*/ 420726 h 2220726"/>
              <a:gd name="connsiteX5" fmla="*/ 1800000 w 1800000"/>
              <a:gd name="connsiteY5" fmla="*/ 1225649 h 2220726"/>
              <a:gd name="connsiteX6" fmla="*/ 1742326 w 1800000"/>
              <a:gd name="connsiteY6" fmla="*/ 1167975 h 2220726"/>
              <a:gd name="connsiteX7" fmla="*/ 1436822 w 1800000"/>
              <a:gd name="connsiteY7" fmla="*/ 1167975 h 2220726"/>
              <a:gd name="connsiteX8" fmla="*/ 1436822 w 1800000"/>
              <a:gd name="connsiteY8" fmla="*/ 1473479 h 2220726"/>
              <a:gd name="connsiteX9" fmla="*/ 1742326 w 1800000"/>
              <a:gd name="connsiteY9" fmla="*/ 1473479 h 2220726"/>
              <a:gd name="connsiteX10" fmla="*/ 1800000 w 1800000"/>
              <a:gd name="connsiteY10" fmla="*/ 1415805 h 2220726"/>
              <a:gd name="connsiteX11" fmla="*/ 1800000 w 1800000"/>
              <a:gd name="connsiteY11" fmla="*/ 2220726 h 2220726"/>
              <a:gd name="connsiteX12" fmla="*/ 0 w 1800000"/>
              <a:gd name="connsiteY12" fmla="*/ 2220726 h 2220726"/>
              <a:gd name="connsiteX13" fmla="*/ 0 w 1800000"/>
              <a:gd name="connsiteY13" fmla="*/ 1441012 h 2220726"/>
              <a:gd name="connsiteX14" fmla="*/ 32467 w 1800000"/>
              <a:gd name="connsiteY14" fmla="*/ 1473479 h 2220726"/>
              <a:gd name="connsiteX15" fmla="*/ 337971 w 1800000"/>
              <a:gd name="connsiteY15" fmla="*/ 1473479 h 2220726"/>
              <a:gd name="connsiteX16" fmla="*/ 337971 w 1800000"/>
              <a:gd name="connsiteY16" fmla="*/ 1167975 h 2220726"/>
              <a:gd name="connsiteX17" fmla="*/ 32467 w 1800000"/>
              <a:gd name="connsiteY17" fmla="*/ 1167975 h 2220726"/>
              <a:gd name="connsiteX18" fmla="*/ 0 w 1800000"/>
              <a:gd name="connsiteY18" fmla="*/ 1200442 h 2220726"/>
              <a:gd name="connsiteX19" fmla="*/ 0 w 1800000"/>
              <a:gd name="connsiteY19" fmla="*/ 420726 h 2220726"/>
              <a:gd name="connsiteX20" fmla="*/ 799198 w 1800000"/>
              <a:gd name="connsiteY20" fmla="*/ 420726 h 2220726"/>
              <a:gd name="connsiteX21" fmla="*/ 747248 w 1800000"/>
              <a:gd name="connsiteY21" fmla="*/ 368776 h 2220726"/>
              <a:gd name="connsiteX22" fmla="*/ 747248 w 1800000"/>
              <a:gd name="connsiteY22" fmla="*/ 63272 h 2220726"/>
              <a:gd name="connsiteX23" fmla="*/ 900000 w 1800000"/>
              <a:gd name="connsiteY23" fmla="*/ 0 h 2220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800000" h="2220726">
                <a:moveTo>
                  <a:pt x="900000" y="0"/>
                </a:moveTo>
                <a:cubicBezTo>
                  <a:pt x="955285" y="0"/>
                  <a:pt x="1010571" y="21090"/>
                  <a:pt x="1052752" y="63272"/>
                </a:cubicBezTo>
                <a:cubicBezTo>
                  <a:pt x="1137115" y="147635"/>
                  <a:pt x="1137115" y="284413"/>
                  <a:pt x="1052752" y="368776"/>
                </a:cubicBezTo>
                <a:lnTo>
                  <a:pt x="1000802" y="420726"/>
                </a:lnTo>
                <a:lnTo>
                  <a:pt x="1800000" y="420726"/>
                </a:lnTo>
                <a:lnTo>
                  <a:pt x="1800000" y="1225649"/>
                </a:lnTo>
                <a:lnTo>
                  <a:pt x="1742326" y="1167975"/>
                </a:lnTo>
                <a:cubicBezTo>
                  <a:pt x="1657963" y="1083612"/>
                  <a:pt x="1521185" y="1083612"/>
                  <a:pt x="1436822" y="1167975"/>
                </a:cubicBezTo>
                <a:cubicBezTo>
                  <a:pt x="1352459" y="1252338"/>
                  <a:pt x="1352459" y="1389116"/>
                  <a:pt x="1436822" y="1473479"/>
                </a:cubicBezTo>
                <a:cubicBezTo>
                  <a:pt x="1521185" y="1557842"/>
                  <a:pt x="1657963" y="1557842"/>
                  <a:pt x="1742326" y="1473479"/>
                </a:cubicBezTo>
                <a:lnTo>
                  <a:pt x="1800000" y="1415805"/>
                </a:lnTo>
                <a:lnTo>
                  <a:pt x="1800000" y="2220726"/>
                </a:lnTo>
                <a:lnTo>
                  <a:pt x="0" y="2220726"/>
                </a:lnTo>
                <a:lnTo>
                  <a:pt x="0" y="1441012"/>
                </a:lnTo>
                <a:lnTo>
                  <a:pt x="32467" y="1473479"/>
                </a:lnTo>
                <a:cubicBezTo>
                  <a:pt x="116830" y="1557842"/>
                  <a:pt x="253608" y="1557842"/>
                  <a:pt x="337971" y="1473479"/>
                </a:cubicBezTo>
                <a:cubicBezTo>
                  <a:pt x="422334" y="1389116"/>
                  <a:pt x="422334" y="1252338"/>
                  <a:pt x="337971" y="1167975"/>
                </a:cubicBezTo>
                <a:cubicBezTo>
                  <a:pt x="253608" y="1083612"/>
                  <a:pt x="116830" y="1083612"/>
                  <a:pt x="32467" y="1167975"/>
                </a:cubicBezTo>
                <a:lnTo>
                  <a:pt x="0" y="1200442"/>
                </a:lnTo>
                <a:lnTo>
                  <a:pt x="0" y="420726"/>
                </a:lnTo>
                <a:lnTo>
                  <a:pt x="799198" y="420726"/>
                </a:lnTo>
                <a:lnTo>
                  <a:pt x="747248" y="368776"/>
                </a:lnTo>
                <a:cubicBezTo>
                  <a:pt x="662885" y="284413"/>
                  <a:pt x="662885" y="147635"/>
                  <a:pt x="747248" y="63272"/>
                </a:cubicBezTo>
                <a:cubicBezTo>
                  <a:pt x="789430" y="21090"/>
                  <a:pt x="844715" y="0"/>
                  <a:pt x="900000" y="0"/>
                </a:cubicBezTo>
                <a:close/>
              </a:path>
            </a:pathLst>
          </a:cu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7" t="57869" r="78115" b="21036"/>
          <a:stretch>
            <a:fillRect/>
          </a:stretch>
        </p:blipFill>
        <p:spPr>
          <a:xfrm rot="17732825">
            <a:off x="3011983" y="2497176"/>
            <a:ext cx="2407439" cy="1968611"/>
          </a:xfrm>
          <a:custGeom>
            <a:avLst/>
            <a:gdLst>
              <a:gd name="connsiteX0" fmla="*/ 0 w 2201243"/>
              <a:gd name="connsiteY0" fmla="*/ 0 h 1800000"/>
              <a:gd name="connsiteX1" fmla="*/ 800769 w 2201243"/>
              <a:gd name="connsiteY1" fmla="*/ 0 h 1800000"/>
              <a:gd name="connsiteX2" fmla="*/ 751826 w 2201243"/>
              <a:gd name="connsiteY2" fmla="*/ 48943 h 1800000"/>
              <a:gd name="connsiteX3" fmla="*/ 751826 w 2201243"/>
              <a:gd name="connsiteY3" fmla="*/ 354447 h 1800000"/>
              <a:gd name="connsiteX4" fmla="*/ 1057330 w 2201243"/>
              <a:gd name="connsiteY4" fmla="*/ 354447 h 1800000"/>
              <a:gd name="connsiteX5" fmla="*/ 1057330 w 2201243"/>
              <a:gd name="connsiteY5" fmla="*/ 48943 h 1800000"/>
              <a:gd name="connsiteX6" fmla="*/ 1008387 w 2201243"/>
              <a:gd name="connsiteY6" fmla="*/ 0 h 1800000"/>
              <a:gd name="connsiteX7" fmla="*/ 1800000 w 2201243"/>
              <a:gd name="connsiteY7" fmla="*/ 0 h 1800000"/>
              <a:gd name="connsiteX8" fmla="*/ 1800000 w 2201243"/>
              <a:gd name="connsiteY8" fmla="*/ 779716 h 1800000"/>
              <a:gd name="connsiteX9" fmla="*/ 1832467 w 2201243"/>
              <a:gd name="connsiteY9" fmla="*/ 747249 h 1800000"/>
              <a:gd name="connsiteX10" fmla="*/ 2137971 w 2201243"/>
              <a:gd name="connsiteY10" fmla="*/ 747249 h 1800000"/>
              <a:gd name="connsiteX11" fmla="*/ 2137971 w 2201243"/>
              <a:gd name="connsiteY11" fmla="*/ 1052753 h 1800000"/>
              <a:gd name="connsiteX12" fmla="*/ 1832467 w 2201243"/>
              <a:gd name="connsiteY12" fmla="*/ 1052753 h 1800000"/>
              <a:gd name="connsiteX13" fmla="*/ 1800000 w 2201243"/>
              <a:gd name="connsiteY13" fmla="*/ 1020286 h 1800000"/>
              <a:gd name="connsiteX14" fmla="*/ 1800000 w 2201243"/>
              <a:gd name="connsiteY14" fmla="*/ 1800000 h 1800000"/>
              <a:gd name="connsiteX15" fmla="*/ 0 w 2201243"/>
              <a:gd name="connsiteY15" fmla="*/ 180000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201243" h="1800000">
                <a:moveTo>
                  <a:pt x="0" y="0"/>
                </a:moveTo>
                <a:lnTo>
                  <a:pt x="800769" y="0"/>
                </a:lnTo>
                <a:lnTo>
                  <a:pt x="751826" y="48943"/>
                </a:lnTo>
                <a:cubicBezTo>
                  <a:pt x="667463" y="133306"/>
                  <a:pt x="667463" y="270084"/>
                  <a:pt x="751826" y="354447"/>
                </a:cubicBezTo>
                <a:cubicBezTo>
                  <a:pt x="836189" y="438810"/>
                  <a:pt x="972967" y="438810"/>
                  <a:pt x="1057330" y="354447"/>
                </a:cubicBezTo>
                <a:cubicBezTo>
                  <a:pt x="1141693" y="270084"/>
                  <a:pt x="1141693" y="133306"/>
                  <a:pt x="1057330" y="48943"/>
                </a:cubicBezTo>
                <a:lnTo>
                  <a:pt x="1008387" y="0"/>
                </a:lnTo>
                <a:lnTo>
                  <a:pt x="1800000" y="0"/>
                </a:lnTo>
                <a:lnTo>
                  <a:pt x="1800000" y="779716"/>
                </a:lnTo>
                <a:lnTo>
                  <a:pt x="1832467" y="747249"/>
                </a:lnTo>
                <a:cubicBezTo>
                  <a:pt x="1916830" y="662886"/>
                  <a:pt x="2053608" y="662886"/>
                  <a:pt x="2137971" y="747249"/>
                </a:cubicBezTo>
                <a:cubicBezTo>
                  <a:pt x="2222334" y="831612"/>
                  <a:pt x="2222334" y="968390"/>
                  <a:pt x="2137971" y="1052753"/>
                </a:cubicBezTo>
                <a:cubicBezTo>
                  <a:pt x="2053608" y="1137116"/>
                  <a:pt x="1916830" y="1137116"/>
                  <a:pt x="1832467" y="1052753"/>
                </a:cubicBezTo>
                <a:lnTo>
                  <a:pt x="1800000" y="1020286"/>
                </a:lnTo>
                <a:lnTo>
                  <a:pt x="1800000" y="1800000"/>
                </a:lnTo>
                <a:lnTo>
                  <a:pt x="0" y="1800000"/>
                </a:lnTo>
                <a:close/>
              </a:path>
            </a:pathLst>
          </a:cu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42" t="31994" r="2537" b="37236"/>
          <a:stretch>
            <a:fillRect/>
          </a:stretch>
        </p:blipFill>
        <p:spPr>
          <a:xfrm rot="8350490">
            <a:off x="6465785" y="1001063"/>
            <a:ext cx="1968611" cy="2871527"/>
          </a:xfrm>
          <a:custGeom>
            <a:avLst/>
            <a:gdLst>
              <a:gd name="connsiteX0" fmla="*/ 900000 w 1800000"/>
              <a:gd name="connsiteY0" fmla="*/ 0 h 2625582"/>
              <a:gd name="connsiteX1" fmla="*/ 1052752 w 1800000"/>
              <a:gd name="connsiteY1" fmla="*/ 63272 h 2625582"/>
              <a:gd name="connsiteX2" fmla="*/ 1052752 w 1800000"/>
              <a:gd name="connsiteY2" fmla="*/ 368776 h 2625582"/>
              <a:gd name="connsiteX3" fmla="*/ 1013665 w 1800000"/>
              <a:gd name="connsiteY3" fmla="*/ 407863 h 2625582"/>
              <a:gd name="connsiteX4" fmla="*/ 1800000 w 1800000"/>
              <a:gd name="connsiteY4" fmla="*/ 407863 h 2625582"/>
              <a:gd name="connsiteX5" fmla="*/ 1800000 w 1800000"/>
              <a:gd name="connsiteY5" fmla="*/ 2207863 h 2625582"/>
              <a:gd name="connsiteX6" fmla="*/ 1003809 w 1800000"/>
              <a:gd name="connsiteY6" fmla="*/ 2207863 h 2625582"/>
              <a:gd name="connsiteX7" fmla="*/ 1052752 w 1800000"/>
              <a:gd name="connsiteY7" fmla="*/ 2256806 h 2625582"/>
              <a:gd name="connsiteX8" fmla="*/ 1052752 w 1800000"/>
              <a:gd name="connsiteY8" fmla="*/ 2562310 h 2625582"/>
              <a:gd name="connsiteX9" fmla="*/ 747248 w 1800000"/>
              <a:gd name="connsiteY9" fmla="*/ 2562310 h 2625582"/>
              <a:gd name="connsiteX10" fmla="*/ 747248 w 1800000"/>
              <a:gd name="connsiteY10" fmla="*/ 2256806 h 2625582"/>
              <a:gd name="connsiteX11" fmla="*/ 796191 w 1800000"/>
              <a:gd name="connsiteY11" fmla="*/ 2207863 h 2625582"/>
              <a:gd name="connsiteX12" fmla="*/ 0 w 1800000"/>
              <a:gd name="connsiteY12" fmla="*/ 2207863 h 2625582"/>
              <a:gd name="connsiteX13" fmla="*/ 0 w 1800000"/>
              <a:gd name="connsiteY13" fmla="*/ 1428145 h 2625582"/>
              <a:gd name="connsiteX14" fmla="*/ 32471 w 1800000"/>
              <a:gd name="connsiteY14" fmla="*/ 1460616 h 2625582"/>
              <a:gd name="connsiteX15" fmla="*/ 337975 w 1800000"/>
              <a:gd name="connsiteY15" fmla="*/ 1460616 h 2625582"/>
              <a:gd name="connsiteX16" fmla="*/ 337975 w 1800000"/>
              <a:gd name="connsiteY16" fmla="*/ 1155112 h 2625582"/>
              <a:gd name="connsiteX17" fmla="*/ 32471 w 1800000"/>
              <a:gd name="connsiteY17" fmla="*/ 1155112 h 2625582"/>
              <a:gd name="connsiteX18" fmla="*/ 0 w 1800000"/>
              <a:gd name="connsiteY18" fmla="*/ 1187583 h 2625582"/>
              <a:gd name="connsiteX19" fmla="*/ 0 w 1800000"/>
              <a:gd name="connsiteY19" fmla="*/ 407863 h 2625582"/>
              <a:gd name="connsiteX20" fmla="*/ 786335 w 1800000"/>
              <a:gd name="connsiteY20" fmla="*/ 407863 h 2625582"/>
              <a:gd name="connsiteX21" fmla="*/ 747248 w 1800000"/>
              <a:gd name="connsiteY21" fmla="*/ 368776 h 2625582"/>
              <a:gd name="connsiteX22" fmla="*/ 747248 w 1800000"/>
              <a:gd name="connsiteY22" fmla="*/ 63272 h 2625582"/>
              <a:gd name="connsiteX23" fmla="*/ 900000 w 1800000"/>
              <a:gd name="connsiteY23" fmla="*/ 0 h 2625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800000" h="2625582">
                <a:moveTo>
                  <a:pt x="900000" y="0"/>
                </a:moveTo>
                <a:cubicBezTo>
                  <a:pt x="955285" y="0"/>
                  <a:pt x="1010570" y="21091"/>
                  <a:pt x="1052752" y="63272"/>
                </a:cubicBezTo>
                <a:cubicBezTo>
                  <a:pt x="1137115" y="147635"/>
                  <a:pt x="1137115" y="284413"/>
                  <a:pt x="1052752" y="368776"/>
                </a:cubicBezTo>
                <a:lnTo>
                  <a:pt x="1013665" y="407863"/>
                </a:lnTo>
                <a:lnTo>
                  <a:pt x="1800000" y="407863"/>
                </a:lnTo>
                <a:lnTo>
                  <a:pt x="1800000" y="2207863"/>
                </a:lnTo>
                <a:lnTo>
                  <a:pt x="1003809" y="2207863"/>
                </a:lnTo>
                <a:lnTo>
                  <a:pt x="1052752" y="2256806"/>
                </a:lnTo>
                <a:cubicBezTo>
                  <a:pt x="1137115" y="2341169"/>
                  <a:pt x="1137115" y="2477947"/>
                  <a:pt x="1052752" y="2562310"/>
                </a:cubicBezTo>
                <a:cubicBezTo>
                  <a:pt x="968389" y="2646673"/>
                  <a:pt x="831611" y="2646673"/>
                  <a:pt x="747248" y="2562310"/>
                </a:cubicBezTo>
                <a:cubicBezTo>
                  <a:pt x="662885" y="2477947"/>
                  <a:pt x="662885" y="2341169"/>
                  <a:pt x="747248" y="2256806"/>
                </a:cubicBezTo>
                <a:lnTo>
                  <a:pt x="796191" y="2207863"/>
                </a:lnTo>
                <a:lnTo>
                  <a:pt x="0" y="2207863"/>
                </a:lnTo>
                <a:lnTo>
                  <a:pt x="0" y="1428145"/>
                </a:lnTo>
                <a:lnTo>
                  <a:pt x="32471" y="1460616"/>
                </a:lnTo>
                <a:cubicBezTo>
                  <a:pt x="116834" y="1544979"/>
                  <a:pt x="253612" y="1544979"/>
                  <a:pt x="337975" y="1460616"/>
                </a:cubicBezTo>
                <a:cubicBezTo>
                  <a:pt x="422338" y="1376253"/>
                  <a:pt x="422338" y="1239475"/>
                  <a:pt x="337975" y="1155112"/>
                </a:cubicBezTo>
                <a:cubicBezTo>
                  <a:pt x="253612" y="1070749"/>
                  <a:pt x="116834" y="1070749"/>
                  <a:pt x="32471" y="1155112"/>
                </a:cubicBezTo>
                <a:lnTo>
                  <a:pt x="0" y="1187583"/>
                </a:lnTo>
                <a:lnTo>
                  <a:pt x="0" y="407863"/>
                </a:lnTo>
                <a:lnTo>
                  <a:pt x="786335" y="407863"/>
                </a:lnTo>
                <a:lnTo>
                  <a:pt x="747248" y="368776"/>
                </a:lnTo>
                <a:cubicBezTo>
                  <a:pt x="662885" y="284413"/>
                  <a:pt x="662885" y="147635"/>
                  <a:pt x="747248" y="63272"/>
                </a:cubicBezTo>
                <a:cubicBezTo>
                  <a:pt x="789430" y="21091"/>
                  <a:pt x="844715" y="0"/>
                  <a:pt x="900000" y="0"/>
                </a:cubicBezTo>
                <a:close/>
              </a:path>
            </a:pathLst>
          </a:cu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86" t="36774" r="14831" b="37236"/>
          <a:stretch>
            <a:fillRect/>
          </a:stretch>
        </p:blipFill>
        <p:spPr>
          <a:xfrm rot="15808943">
            <a:off x="4513239" y="1259203"/>
            <a:ext cx="2859793" cy="2425458"/>
          </a:xfrm>
          <a:custGeom>
            <a:avLst/>
            <a:gdLst>
              <a:gd name="connsiteX0" fmla="*/ 413606 w 2614853"/>
              <a:gd name="connsiteY0" fmla="*/ 0 h 2217719"/>
              <a:gd name="connsiteX1" fmla="*/ 1212803 w 2614853"/>
              <a:gd name="connsiteY1" fmla="*/ 0 h 2217719"/>
              <a:gd name="connsiteX2" fmla="*/ 1160854 w 2614853"/>
              <a:gd name="connsiteY2" fmla="*/ 51949 h 2217719"/>
              <a:gd name="connsiteX3" fmla="*/ 1160854 w 2614853"/>
              <a:gd name="connsiteY3" fmla="*/ 357453 h 2217719"/>
              <a:gd name="connsiteX4" fmla="*/ 1466358 w 2614853"/>
              <a:gd name="connsiteY4" fmla="*/ 357453 h 2217719"/>
              <a:gd name="connsiteX5" fmla="*/ 1466358 w 2614853"/>
              <a:gd name="connsiteY5" fmla="*/ 51949 h 2217719"/>
              <a:gd name="connsiteX6" fmla="*/ 1414409 w 2614853"/>
              <a:gd name="connsiteY6" fmla="*/ 0 h 2217719"/>
              <a:gd name="connsiteX7" fmla="*/ 2213606 w 2614853"/>
              <a:gd name="connsiteY7" fmla="*/ 0 h 2217719"/>
              <a:gd name="connsiteX8" fmla="*/ 2213606 w 2614853"/>
              <a:gd name="connsiteY8" fmla="*/ 779720 h 2217719"/>
              <a:gd name="connsiteX9" fmla="*/ 2246077 w 2614853"/>
              <a:gd name="connsiteY9" fmla="*/ 747249 h 2217719"/>
              <a:gd name="connsiteX10" fmla="*/ 2551581 w 2614853"/>
              <a:gd name="connsiteY10" fmla="*/ 747249 h 2217719"/>
              <a:gd name="connsiteX11" fmla="*/ 2551581 w 2614853"/>
              <a:gd name="connsiteY11" fmla="*/ 1052753 h 2217719"/>
              <a:gd name="connsiteX12" fmla="*/ 2246077 w 2614853"/>
              <a:gd name="connsiteY12" fmla="*/ 1052753 h 2217719"/>
              <a:gd name="connsiteX13" fmla="*/ 2213606 w 2614853"/>
              <a:gd name="connsiteY13" fmla="*/ 1020282 h 2217719"/>
              <a:gd name="connsiteX14" fmla="*/ 2213606 w 2614853"/>
              <a:gd name="connsiteY14" fmla="*/ 1800000 h 2217719"/>
              <a:gd name="connsiteX15" fmla="*/ 1417415 w 2614853"/>
              <a:gd name="connsiteY15" fmla="*/ 1800000 h 2217719"/>
              <a:gd name="connsiteX16" fmla="*/ 1466358 w 2614853"/>
              <a:gd name="connsiteY16" fmla="*/ 1848943 h 2217719"/>
              <a:gd name="connsiteX17" fmla="*/ 1466358 w 2614853"/>
              <a:gd name="connsiteY17" fmla="*/ 2154447 h 2217719"/>
              <a:gd name="connsiteX18" fmla="*/ 1160854 w 2614853"/>
              <a:gd name="connsiteY18" fmla="*/ 2154447 h 2217719"/>
              <a:gd name="connsiteX19" fmla="*/ 1160854 w 2614853"/>
              <a:gd name="connsiteY19" fmla="*/ 1848943 h 2217719"/>
              <a:gd name="connsiteX20" fmla="*/ 1209797 w 2614853"/>
              <a:gd name="connsiteY20" fmla="*/ 1800000 h 2217719"/>
              <a:gd name="connsiteX21" fmla="*/ 413606 w 2614853"/>
              <a:gd name="connsiteY21" fmla="*/ 1800000 h 2217719"/>
              <a:gd name="connsiteX22" fmla="*/ 413606 w 2614853"/>
              <a:gd name="connsiteY22" fmla="*/ 1007923 h 2217719"/>
              <a:gd name="connsiteX23" fmla="*/ 368777 w 2614853"/>
              <a:gd name="connsiteY23" fmla="*/ 1052752 h 2217719"/>
              <a:gd name="connsiteX24" fmla="*/ 63273 w 2614853"/>
              <a:gd name="connsiteY24" fmla="*/ 1052752 h 2217719"/>
              <a:gd name="connsiteX25" fmla="*/ 63273 w 2614853"/>
              <a:gd name="connsiteY25" fmla="*/ 747248 h 2217719"/>
              <a:gd name="connsiteX26" fmla="*/ 368777 w 2614853"/>
              <a:gd name="connsiteY26" fmla="*/ 747248 h 2217719"/>
              <a:gd name="connsiteX27" fmla="*/ 413606 w 2614853"/>
              <a:gd name="connsiteY27" fmla="*/ 792077 h 2217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14853" h="2217719">
                <a:moveTo>
                  <a:pt x="413606" y="0"/>
                </a:moveTo>
                <a:lnTo>
                  <a:pt x="1212803" y="0"/>
                </a:lnTo>
                <a:lnTo>
                  <a:pt x="1160854" y="51949"/>
                </a:lnTo>
                <a:cubicBezTo>
                  <a:pt x="1076491" y="136312"/>
                  <a:pt x="1076491" y="273090"/>
                  <a:pt x="1160854" y="357453"/>
                </a:cubicBezTo>
                <a:cubicBezTo>
                  <a:pt x="1245217" y="441816"/>
                  <a:pt x="1381995" y="441816"/>
                  <a:pt x="1466358" y="357453"/>
                </a:cubicBezTo>
                <a:cubicBezTo>
                  <a:pt x="1550721" y="273090"/>
                  <a:pt x="1550721" y="136312"/>
                  <a:pt x="1466358" y="51949"/>
                </a:cubicBezTo>
                <a:lnTo>
                  <a:pt x="1414409" y="0"/>
                </a:lnTo>
                <a:lnTo>
                  <a:pt x="2213606" y="0"/>
                </a:lnTo>
                <a:lnTo>
                  <a:pt x="2213606" y="779720"/>
                </a:lnTo>
                <a:lnTo>
                  <a:pt x="2246077" y="747249"/>
                </a:lnTo>
                <a:cubicBezTo>
                  <a:pt x="2330440" y="662886"/>
                  <a:pt x="2467218" y="662886"/>
                  <a:pt x="2551581" y="747249"/>
                </a:cubicBezTo>
                <a:cubicBezTo>
                  <a:pt x="2635944" y="831612"/>
                  <a:pt x="2635944" y="968390"/>
                  <a:pt x="2551581" y="1052753"/>
                </a:cubicBezTo>
                <a:cubicBezTo>
                  <a:pt x="2467218" y="1137116"/>
                  <a:pt x="2330440" y="1137116"/>
                  <a:pt x="2246077" y="1052753"/>
                </a:cubicBezTo>
                <a:lnTo>
                  <a:pt x="2213606" y="1020282"/>
                </a:lnTo>
                <a:lnTo>
                  <a:pt x="2213606" y="1800000"/>
                </a:lnTo>
                <a:lnTo>
                  <a:pt x="1417415" y="1800000"/>
                </a:lnTo>
                <a:lnTo>
                  <a:pt x="1466358" y="1848943"/>
                </a:lnTo>
                <a:cubicBezTo>
                  <a:pt x="1550721" y="1933306"/>
                  <a:pt x="1550721" y="2070084"/>
                  <a:pt x="1466358" y="2154447"/>
                </a:cubicBezTo>
                <a:cubicBezTo>
                  <a:pt x="1381995" y="2238810"/>
                  <a:pt x="1245217" y="2238810"/>
                  <a:pt x="1160854" y="2154447"/>
                </a:cubicBezTo>
                <a:cubicBezTo>
                  <a:pt x="1076491" y="2070084"/>
                  <a:pt x="1076491" y="1933306"/>
                  <a:pt x="1160854" y="1848943"/>
                </a:cubicBezTo>
                <a:lnTo>
                  <a:pt x="1209797" y="1800000"/>
                </a:lnTo>
                <a:lnTo>
                  <a:pt x="413606" y="1800000"/>
                </a:lnTo>
                <a:lnTo>
                  <a:pt x="413606" y="1007923"/>
                </a:lnTo>
                <a:lnTo>
                  <a:pt x="368777" y="1052752"/>
                </a:lnTo>
                <a:cubicBezTo>
                  <a:pt x="284414" y="1137115"/>
                  <a:pt x="147636" y="1137115"/>
                  <a:pt x="63273" y="1052752"/>
                </a:cubicBezTo>
                <a:cubicBezTo>
                  <a:pt x="-21090" y="968389"/>
                  <a:pt x="-21090" y="831611"/>
                  <a:pt x="63273" y="747248"/>
                </a:cubicBezTo>
                <a:cubicBezTo>
                  <a:pt x="147636" y="662885"/>
                  <a:pt x="284414" y="662885"/>
                  <a:pt x="368777" y="747248"/>
                </a:cubicBezTo>
                <a:lnTo>
                  <a:pt x="413606" y="792077"/>
                </a:lnTo>
                <a:close/>
              </a:path>
            </a:pathLst>
          </a:cu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31994" r="34179" b="37236"/>
          <a:stretch>
            <a:fillRect/>
          </a:stretch>
        </p:blipFill>
        <p:spPr>
          <a:xfrm rot="4811263">
            <a:off x="5149571" y="2428966"/>
            <a:ext cx="1968611" cy="2871527"/>
          </a:xfrm>
          <a:custGeom>
            <a:avLst/>
            <a:gdLst>
              <a:gd name="connsiteX0" fmla="*/ 900000 w 1800000"/>
              <a:gd name="connsiteY0" fmla="*/ 0 h 2625582"/>
              <a:gd name="connsiteX1" fmla="*/ 1052752 w 1800000"/>
              <a:gd name="connsiteY1" fmla="*/ 63272 h 2625582"/>
              <a:gd name="connsiteX2" fmla="*/ 1052752 w 1800000"/>
              <a:gd name="connsiteY2" fmla="*/ 368776 h 2625582"/>
              <a:gd name="connsiteX3" fmla="*/ 1013665 w 1800000"/>
              <a:gd name="connsiteY3" fmla="*/ 407863 h 2625582"/>
              <a:gd name="connsiteX4" fmla="*/ 1800000 w 1800000"/>
              <a:gd name="connsiteY4" fmla="*/ 407863 h 2625582"/>
              <a:gd name="connsiteX5" fmla="*/ 1800000 w 1800000"/>
              <a:gd name="connsiteY5" fmla="*/ 1199940 h 2625582"/>
              <a:gd name="connsiteX6" fmla="*/ 1755171 w 1800000"/>
              <a:gd name="connsiteY6" fmla="*/ 1155111 h 2625582"/>
              <a:gd name="connsiteX7" fmla="*/ 1449667 w 1800000"/>
              <a:gd name="connsiteY7" fmla="*/ 1155111 h 2625582"/>
              <a:gd name="connsiteX8" fmla="*/ 1449667 w 1800000"/>
              <a:gd name="connsiteY8" fmla="*/ 1460615 h 2625582"/>
              <a:gd name="connsiteX9" fmla="*/ 1755171 w 1800000"/>
              <a:gd name="connsiteY9" fmla="*/ 1460615 h 2625582"/>
              <a:gd name="connsiteX10" fmla="*/ 1800000 w 1800000"/>
              <a:gd name="connsiteY10" fmla="*/ 1415786 h 2625582"/>
              <a:gd name="connsiteX11" fmla="*/ 1800000 w 1800000"/>
              <a:gd name="connsiteY11" fmla="*/ 2207863 h 2625582"/>
              <a:gd name="connsiteX12" fmla="*/ 1003809 w 1800000"/>
              <a:gd name="connsiteY12" fmla="*/ 2207863 h 2625582"/>
              <a:gd name="connsiteX13" fmla="*/ 1052752 w 1800000"/>
              <a:gd name="connsiteY13" fmla="*/ 2256806 h 2625582"/>
              <a:gd name="connsiteX14" fmla="*/ 1052752 w 1800000"/>
              <a:gd name="connsiteY14" fmla="*/ 2562310 h 2625582"/>
              <a:gd name="connsiteX15" fmla="*/ 747248 w 1800000"/>
              <a:gd name="connsiteY15" fmla="*/ 2562310 h 2625582"/>
              <a:gd name="connsiteX16" fmla="*/ 747248 w 1800000"/>
              <a:gd name="connsiteY16" fmla="*/ 2256806 h 2625582"/>
              <a:gd name="connsiteX17" fmla="*/ 796191 w 1800000"/>
              <a:gd name="connsiteY17" fmla="*/ 2207863 h 2625582"/>
              <a:gd name="connsiteX18" fmla="*/ 0 w 1800000"/>
              <a:gd name="connsiteY18" fmla="*/ 2207863 h 2625582"/>
              <a:gd name="connsiteX19" fmla="*/ 0 w 1800000"/>
              <a:gd name="connsiteY19" fmla="*/ 1428147 h 2625582"/>
              <a:gd name="connsiteX20" fmla="*/ 32468 w 1800000"/>
              <a:gd name="connsiteY20" fmla="*/ 1460615 h 2625582"/>
              <a:gd name="connsiteX21" fmla="*/ 337972 w 1800000"/>
              <a:gd name="connsiteY21" fmla="*/ 1460615 h 2625582"/>
              <a:gd name="connsiteX22" fmla="*/ 337972 w 1800000"/>
              <a:gd name="connsiteY22" fmla="*/ 1155111 h 2625582"/>
              <a:gd name="connsiteX23" fmla="*/ 32468 w 1800000"/>
              <a:gd name="connsiteY23" fmla="*/ 1155111 h 2625582"/>
              <a:gd name="connsiteX24" fmla="*/ 0 w 1800000"/>
              <a:gd name="connsiteY24" fmla="*/ 1187579 h 2625582"/>
              <a:gd name="connsiteX25" fmla="*/ 0 w 1800000"/>
              <a:gd name="connsiteY25" fmla="*/ 407863 h 2625582"/>
              <a:gd name="connsiteX26" fmla="*/ 786335 w 1800000"/>
              <a:gd name="connsiteY26" fmla="*/ 407863 h 2625582"/>
              <a:gd name="connsiteX27" fmla="*/ 747248 w 1800000"/>
              <a:gd name="connsiteY27" fmla="*/ 368776 h 2625582"/>
              <a:gd name="connsiteX28" fmla="*/ 747248 w 1800000"/>
              <a:gd name="connsiteY28" fmla="*/ 63272 h 2625582"/>
              <a:gd name="connsiteX29" fmla="*/ 900000 w 1800000"/>
              <a:gd name="connsiteY29" fmla="*/ 0 h 2625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800000" h="2625582">
                <a:moveTo>
                  <a:pt x="900000" y="0"/>
                </a:moveTo>
                <a:cubicBezTo>
                  <a:pt x="955286" y="0"/>
                  <a:pt x="1010571" y="21091"/>
                  <a:pt x="1052752" y="63272"/>
                </a:cubicBezTo>
                <a:cubicBezTo>
                  <a:pt x="1137115" y="147635"/>
                  <a:pt x="1137115" y="284413"/>
                  <a:pt x="1052752" y="368776"/>
                </a:cubicBezTo>
                <a:lnTo>
                  <a:pt x="1013665" y="407863"/>
                </a:lnTo>
                <a:lnTo>
                  <a:pt x="1800000" y="407863"/>
                </a:lnTo>
                <a:lnTo>
                  <a:pt x="1800000" y="1199940"/>
                </a:lnTo>
                <a:lnTo>
                  <a:pt x="1755171" y="1155111"/>
                </a:lnTo>
                <a:cubicBezTo>
                  <a:pt x="1670808" y="1070748"/>
                  <a:pt x="1534030" y="1070748"/>
                  <a:pt x="1449667" y="1155111"/>
                </a:cubicBezTo>
                <a:cubicBezTo>
                  <a:pt x="1365304" y="1239474"/>
                  <a:pt x="1365304" y="1376252"/>
                  <a:pt x="1449667" y="1460615"/>
                </a:cubicBezTo>
                <a:cubicBezTo>
                  <a:pt x="1534030" y="1544978"/>
                  <a:pt x="1670808" y="1544978"/>
                  <a:pt x="1755171" y="1460615"/>
                </a:cubicBezTo>
                <a:lnTo>
                  <a:pt x="1800000" y="1415786"/>
                </a:lnTo>
                <a:lnTo>
                  <a:pt x="1800000" y="2207863"/>
                </a:lnTo>
                <a:lnTo>
                  <a:pt x="1003809" y="2207863"/>
                </a:lnTo>
                <a:lnTo>
                  <a:pt x="1052752" y="2256806"/>
                </a:lnTo>
                <a:cubicBezTo>
                  <a:pt x="1137115" y="2341169"/>
                  <a:pt x="1137115" y="2477947"/>
                  <a:pt x="1052752" y="2562310"/>
                </a:cubicBezTo>
                <a:cubicBezTo>
                  <a:pt x="968389" y="2646673"/>
                  <a:pt x="831611" y="2646673"/>
                  <a:pt x="747248" y="2562310"/>
                </a:cubicBezTo>
                <a:cubicBezTo>
                  <a:pt x="662885" y="2477947"/>
                  <a:pt x="662885" y="2341169"/>
                  <a:pt x="747248" y="2256806"/>
                </a:cubicBezTo>
                <a:lnTo>
                  <a:pt x="796191" y="2207863"/>
                </a:lnTo>
                <a:lnTo>
                  <a:pt x="0" y="2207863"/>
                </a:lnTo>
                <a:lnTo>
                  <a:pt x="0" y="1428147"/>
                </a:lnTo>
                <a:lnTo>
                  <a:pt x="32468" y="1460615"/>
                </a:lnTo>
                <a:cubicBezTo>
                  <a:pt x="116831" y="1544978"/>
                  <a:pt x="253609" y="1544978"/>
                  <a:pt x="337972" y="1460615"/>
                </a:cubicBezTo>
                <a:cubicBezTo>
                  <a:pt x="422335" y="1376252"/>
                  <a:pt x="422335" y="1239474"/>
                  <a:pt x="337972" y="1155111"/>
                </a:cubicBezTo>
                <a:cubicBezTo>
                  <a:pt x="253609" y="1070748"/>
                  <a:pt x="116831" y="1070748"/>
                  <a:pt x="32468" y="1155111"/>
                </a:cubicBezTo>
                <a:lnTo>
                  <a:pt x="0" y="1187579"/>
                </a:lnTo>
                <a:lnTo>
                  <a:pt x="0" y="407863"/>
                </a:lnTo>
                <a:lnTo>
                  <a:pt x="786335" y="407863"/>
                </a:lnTo>
                <a:lnTo>
                  <a:pt x="747248" y="368776"/>
                </a:lnTo>
                <a:cubicBezTo>
                  <a:pt x="662885" y="284413"/>
                  <a:pt x="662885" y="147635"/>
                  <a:pt x="747248" y="63272"/>
                </a:cubicBezTo>
                <a:cubicBezTo>
                  <a:pt x="789430" y="21091"/>
                  <a:pt x="844715" y="0"/>
                  <a:pt x="900000" y="0"/>
                </a:cubicBezTo>
                <a:close/>
              </a:path>
            </a:pathLst>
          </a:cu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44" t="36774" r="46473" b="42131"/>
          <a:stretch>
            <a:fillRect/>
          </a:stretch>
        </p:blipFill>
        <p:spPr>
          <a:xfrm rot="3723519">
            <a:off x="4330712" y="2253992"/>
            <a:ext cx="2859791" cy="1968611"/>
          </a:xfrm>
          <a:custGeom>
            <a:avLst/>
            <a:gdLst>
              <a:gd name="connsiteX0" fmla="*/ 413607 w 2614851"/>
              <a:gd name="connsiteY0" fmla="*/ 0 h 1800000"/>
              <a:gd name="connsiteX1" fmla="*/ 1212804 w 2614851"/>
              <a:gd name="connsiteY1" fmla="*/ 0 h 1800000"/>
              <a:gd name="connsiteX2" fmla="*/ 1160855 w 2614851"/>
              <a:gd name="connsiteY2" fmla="*/ 51949 h 1800000"/>
              <a:gd name="connsiteX3" fmla="*/ 1160855 w 2614851"/>
              <a:gd name="connsiteY3" fmla="*/ 357453 h 1800000"/>
              <a:gd name="connsiteX4" fmla="*/ 1466359 w 2614851"/>
              <a:gd name="connsiteY4" fmla="*/ 357453 h 1800000"/>
              <a:gd name="connsiteX5" fmla="*/ 1466359 w 2614851"/>
              <a:gd name="connsiteY5" fmla="*/ 51949 h 1800000"/>
              <a:gd name="connsiteX6" fmla="*/ 1414410 w 2614851"/>
              <a:gd name="connsiteY6" fmla="*/ 0 h 1800000"/>
              <a:gd name="connsiteX7" fmla="*/ 2213607 w 2614851"/>
              <a:gd name="connsiteY7" fmla="*/ 0 h 1800000"/>
              <a:gd name="connsiteX8" fmla="*/ 2213607 w 2614851"/>
              <a:gd name="connsiteY8" fmla="*/ 779716 h 1800000"/>
              <a:gd name="connsiteX9" fmla="*/ 2246075 w 2614851"/>
              <a:gd name="connsiteY9" fmla="*/ 747248 h 1800000"/>
              <a:gd name="connsiteX10" fmla="*/ 2551579 w 2614851"/>
              <a:gd name="connsiteY10" fmla="*/ 747248 h 1800000"/>
              <a:gd name="connsiteX11" fmla="*/ 2551579 w 2614851"/>
              <a:gd name="connsiteY11" fmla="*/ 1052752 h 1800000"/>
              <a:gd name="connsiteX12" fmla="*/ 2246075 w 2614851"/>
              <a:gd name="connsiteY12" fmla="*/ 1052752 h 1800000"/>
              <a:gd name="connsiteX13" fmla="*/ 2213607 w 2614851"/>
              <a:gd name="connsiteY13" fmla="*/ 1020284 h 1800000"/>
              <a:gd name="connsiteX14" fmla="*/ 2213607 w 2614851"/>
              <a:gd name="connsiteY14" fmla="*/ 1800000 h 1800000"/>
              <a:gd name="connsiteX15" fmla="*/ 1414409 w 2614851"/>
              <a:gd name="connsiteY15" fmla="*/ 1800000 h 1800000"/>
              <a:gd name="connsiteX16" fmla="*/ 1466359 w 2614851"/>
              <a:gd name="connsiteY16" fmla="*/ 1748050 h 1800000"/>
              <a:gd name="connsiteX17" fmla="*/ 1466359 w 2614851"/>
              <a:gd name="connsiteY17" fmla="*/ 1442546 h 1800000"/>
              <a:gd name="connsiteX18" fmla="*/ 1160855 w 2614851"/>
              <a:gd name="connsiteY18" fmla="*/ 1442546 h 1800000"/>
              <a:gd name="connsiteX19" fmla="*/ 1160855 w 2614851"/>
              <a:gd name="connsiteY19" fmla="*/ 1748050 h 1800000"/>
              <a:gd name="connsiteX20" fmla="*/ 1212805 w 2614851"/>
              <a:gd name="connsiteY20" fmla="*/ 1800000 h 1800000"/>
              <a:gd name="connsiteX21" fmla="*/ 413607 w 2614851"/>
              <a:gd name="connsiteY21" fmla="*/ 1800000 h 1800000"/>
              <a:gd name="connsiteX22" fmla="*/ 413607 w 2614851"/>
              <a:gd name="connsiteY22" fmla="*/ 1007922 h 1800000"/>
              <a:gd name="connsiteX23" fmla="*/ 368777 w 2614851"/>
              <a:gd name="connsiteY23" fmla="*/ 1052752 h 1800000"/>
              <a:gd name="connsiteX24" fmla="*/ 63273 w 2614851"/>
              <a:gd name="connsiteY24" fmla="*/ 1052752 h 1800000"/>
              <a:gd name="connsiteX25" fmla="*/ 63273 w 2614851"/>
              <a:gd name="connsiteY25" fmla="*/ 747248 h 1800000"/>
              <a:gd name="connsiteX26" fmla="*/ 368777 w 2614851"/>
              <a:gd name="connsiteY26" fmla="*/ 747248 h 1800000"/>
              <a:gd name="connsiteX27" fmla="*/ 413607 w 2614851"/>
              <a:gd name="connsiteY27" fmla="*/ 792078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14851" h="1800000">
                <a:moveTo>
                  <a:pt x="413607" y="0"/>
                </a:moveTo>
                <a:lnTo>
                  <a:pt x="1212804" y="0"/>
                </a:lnTo>
                <a:lnTo>
                  <a:pt x="1160855" y="51949"/>
                </a:lnTo>
                <a:cubicBezTo>
                  <a:pt x="1076492" y="136312"/>
                  <a:pt x="1076492" y="273090"/>
                  <a:pt x="1160855" y="357453"/>
                </a:cubicBezTo>
                <a:cubicBezTo>
                  <a:pt x="1245218" y="441816"/>
                  <a:pt x="1381996" y="441816"/>
                  <a:pt x="1466359" y="357453"/>
                </a:cubicBezTo>
                <a:cubicBezTo>
                  <a:pt x="1550722" y="273090"/>
                  <a:pt x="1550722" y="136312"/>
                  <a:pt x="1466359" y="51949"/>
                </a:cubicBezTo>
                <a:lnTo>
                  <a:pt x="1414410" y="0"/>
                </a:lnTo>
                <a:lnTo>
                  <a:pt x="2213607" y="0"/>
                </a:lnTo>
                <a:lnTo>
                  <a:pt x="2213607" y="779716"/>
                </a:lnTo>
                <a:lnTo>
                  <a:pt x="2246075" y="747248"/>
                </a:lnTo>
                <a:cubicBezTo>
                  <a:pt x="2330438" y="662885"/>
                  <a:pt x="2467216" y="662885"/>
                  <a:pt x="2551579" y="747248"/>
                </a:cubicBezTo>
                <a:cubicBezTo>
                  <a:pt x="2635942" y="831611"/>
                  <a:pt x="2635942" y="968389"/>
                  <a:pt x="2551579" y="1052752"/>
                </a:cubicBezTo>
                <a:cubicBezTo>
                  <a:pt x="2467216" y="1137115"/>
                  <a:pt x="2330438" y="1137115"/>
                  <a:pt x="2246075" y="1052752"/>
                </a:cubicBezTo>
                <a:lnTo>
                  <a:pt x="2213607" y="1020284"/>
                </a:lnTo>
                <a:lnTo>
                  <a:pt x="2213607" y="1800000"/>
                </a:lnTo>
                <a:lnTo>
                  <a:pt x="1414409" y="1800000"/>
                </a:lnTo>
                <a:lnTo>
                  <a:pt x="1466359" y="1748050"/>
                </a:lnTo>
                <a:cubicBezTo>
                  <a:pt x="1550722" y="1663687"/>
                  <a:pt x="1550722" y="1526909"/>
                  <a:pt x="1466359" y="1442546"/>
                </a:cubicBezTo>
                <a:cubicBezTo>
                  <a:pt x="1381996" y="1358183"/>
                  <a:pt x="1245218" y="1358183"/>
                  <a:pt x="1160855" y="1442546"/>
                </a:cubicBezTo>
                <a:cubicBezTo>
                  <a:pt x="1076492" y="1526909"/>
                  <a:pt x="1076492" y="1663687"/>
                  <a:pt x="1160855" y="1748050"/>
                </a:cubicBezTo>
                <a:lnTo>
                  <a:pt x="1212805" y="1800000"/>
                </a:lnTo>
                <a:lnTo>
                  <a:pt x="413607" y="1800000"/>
                </a:lnTo>
                <a:lnTo>
                  <a:pt x="413607" y="1007922"/>
                </a:lnTo>
                <a:lnTo>
                  <a:pt x="368777" y="1052752"/>
                </a:lnTo>
                <a:cubicBezTo>
                  <a:pt x="284414" y="1137115"/>
                  <a:pt x="147636" y="1137115"/>
                  <a:pt x="63273" y="1052752"/>
                </a:cubicBezTo>
                <a:cubicBezTo>
                  <a:pt x="-21090" y="968389"/>
                  <a:pt x="-21090" y="831611"/>
                  <a:pt x="63273" y="747248"/>
                </a:cubicBezTo>
                <a:cubicBezTo>
                  <a:pt x="147636" y="662885"/>
                  <a:pt x="284414" y="662885"/>
                  <a:pt x="368777" y="747248"/>
                </a:cubicBezTo>
                <a:lnTo>
                  <a:pt x="413607" y="792078"/>
                </a:lnTo>
                <a:close/>
              </a:path>
            </a:pathLst>
          </a:cu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58" t="36774" r="65821" b="42131"/>
          <a:stretch>
            <a:fillRect/>
          </a:stretch>
        </p:blipFill>
        <p:spPr>
          <a:xfrm rot="7737576">
            <a:off x="2814451" y="2253992"/>
            <a:ext cx="1968611" cy="1968611"/>
          </a:xfrm>
          <a:custGeom>
            <a:avLst/>
            <a:gdLst>
              <a:gd name="connsiteX0" fmla="*/ 0 w 1800000"/>
              <a:gd name="connsiteY0" fmla="*/ 0 h 1800000"/>
              <a:gd name="connsiteX1" fmla="*/ 799197 w 1800000"/>
              <a:gd name="connsiteY1" fmla="*/ 0 h 1800000"/>
              <a:gd name="connsiteX2" fmla="*/ 747248 w 1800000"/>
              <a:gd name="connsiteY2" fmla="*/ 51949 h 1800000"/>
              <a:gd name="connsiteX3" fmla="*/ 747248 w 1800000"/>
              <a:gd name="connsiteY3" fmla="*/ 357453 h 1800000"/>
              <a:gd name="connsiteX4" fmla="*/ 1052752 w 1800000"/>
              <a:gd name="connsiteY4" fmla="*/ 357453 h 1800000"/>
              <a:gd name="connsiteX5" fmla="*/ 1052752 w 1800000"/>
              <a:gd name="connsiteY5" fmla="*/ 51949 h 1800000"/>
              <a:gd name="connsiteX6" fmla="*/ 1000803 w 1800000"/>
              <a:gd name="connsiteY6" fmla="*/ 0 h 1800000"/>
              <a:gd name="connsiteX7" fmla="*/ 1800000 w 1800000"/>
              <a:gd name="connsiteY7" fmla="*/ 0 h 1800000"/>
              <a:gd name="connsiteX8" fmla="*/ 1800000 w 1800000"/>
              <a:gd name="connsiteY8" fmla="*/ 792078 h 1800000"/>
              <a:gd name="connsiteX9" fmla="*/ 1755170 w 1800000"/>
              <a:gd name="connsiteY9" fmla="*/ 747248 h 1800000"/>
              <a:gd name="connsiteX10" fmla="*/ 1449666 w 1800000"/>
              <a:gd name="connsiteY10" fmla="*/ 747248 h 1800000"/>
              <a:gd name="connsiteX11" fmla="*/ 1449666 w 1800000"/>
              <a:gd name="connsiteY11" fmla="*/ 1052752 h 1800000"/>
              <a:gd name="connsiteX12" fmla="*/ 1755170 w 1800000"/>
              <a:gd name="connsiteY12" fmla="*/ 1052752 h 1800000"/>
              <a:gd name="connsiteX13" fmla="*/ 1800000 w 1800000"/>
              <a:gd name="connsiteY13" fmla="*/ 1007922 h 1800000"/>
              <a:gd name="connsiteX14" fmla="*/ 1800000 w 1800000"/>
              <a:gd name="connsiteY14" fmla="*/ 1800000 h 1800000"/>
              <a:gd name="connsiteX15" fmla="*/ 1000802 w 1800000"/>
              <a:gd name="connsiteY15" fmla="*/ 1800000 h 1800000"/>
              <a:gd name="connsiteX16" fmla="*/ 1052752 w 1800000"/>
              <a:gd name="connsiteY16" fmla="*/ 1748050 h 1800000"/>
              <a:gd name="connsiteX17" fmla="*/ 1052752 w 1800000"/>
              <a:gd name="connsiteY17" fmla="*/ 1442546 h 1800000"/>
              <a:gd name="connsiteX18" fmla="*/ 747248 w 1800000"/>
              <a:gd name="connsiteY18" fmla="*/ 1442546 h 1800000"/>
              <a:gd name="connsiteX19" fmla="*/ 747248 w 1800000"/>
              <a:gd name="connsiteY19" fmla="*/ 1748050 h 1800000"/>
              <a:gd name="connsiteX20" fmla="*/ 799198 w 1800000"/>
              <a:gd name="connsiteY20" fmla="*/ 1800000 h 1800000"/>
              <a:gd name="connsiteX21" fmla="*/ 0 w 1800000"/>
              <a:gd name="connsiteY21" fmla="*/ 1800000 h 1800000"/>
              <a:gd name="connsiteX22" fmla="*/ 0 w 1800000"/>
              <a:gd name="connsiteY22" fmla="*/ 1020285 h 1800000"/>
              <a:gd name="connsiteX23" fmla="*/ 32467 w 1800000"/>
              <a:gd name="connsiteY23" fmla="*/ 1052752 h 1800000"/>
              <a:gd name="connsiteX24" fmla="*/ 337971 w 1800000"/>
              <a:gd name="connsiteY24" fmla="*/ 1052752 h 1800000"/>
              <a:gd name="connsiteX25" fmla="*/ 337971 w 1800000"/>
              <a:gd name="connsiteY25" fmla="*/ 747248 h 1800000"/>
              <a:gd name="connsiteX26" fmla="*/ 32467 w 1800000"/>
              <a:gd name="connsiteY26" fmla="*/ 747248 h 1800000"/>
              <a:gd name="connsiteX27" fmla="*/ 0 w 1800000"/>
              <a:gd name="connsiteY27" fmla="*/ 779715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800000" h="1800000">
                <a:moveTo>
                  <a:pt x="0" y="0"/>
                </a:moveTo>
                <a:lnTo>
                  <a:pt x="799197" y="0"/>
                </a:lnTo>
                <a:lnTo>
                  <a:pt x="747248" y="51949"/>
                </a:lnTo>
                <a:cubicBezTo>
                  <a:pt x="662885" y="136312"/>
                  <a:pt x="662885" y="273090"/>
                  <a:pt x="747248" y="357453"/>
                </a:cubicBezTo>
                <a:cubicBezTo>
                  <a:pt x="831611" y="441816"/>
                  <a:pt x="968389" y="441816"/>
                  <a:pt x="1052752" y="357453"/>
                </a:cubicBezTo>
                <a:cubicBezTo>
                  <a:pt x="1137115" y="273090"/>
                  <a:pt x="1137115" y="136312"/>
                  <a:pt x="1052752" y="51949"/>
                </a:cubicBezTo>
                <a:lnTo>
                  <a:pt x="1000803" y="0"/>
                </a:lnTo>
                <a:lnTo>
                  <a:pt x="1800000" y="0"/>
                </a:lnTo>
                <a:lnTo>
                  <a:pt x="1800000" y="792078"/>
                </a:lnTo>
                <a:lnTo>
                  <a:pt x="1755170" y="747248"/>
                </a:lnTo>
                <a:cubicBezTo>
                  <a:pt x="1670807" y="662885"/>
                  <a:pt x="1534029" y="662885"/>
                  <a:pt x="1449666" y="747248"/>
                </a:cubicBezTo>
                <a:cubicBezTo>
                  <a:pt x="1365303" y="831611"/>
                  <a:pt x="1365303" y="968389"/>
                  <a:pt x="1449666" y="1052752"/>
                </a:cubicBezTo>
                <a:cubicBezTo>
                  <a:pt x="1534029" y="1137115"/>
                  <a:pt x="1670807" y="1137115"/>
                  <a:pt x="1755170" y="1052752"/>
                </a:cubicBezTo>
                <a:lnTo>
                  <a:pt x="1800000" y="1007922"/>
                </a:lnTo>
                <a:lnTo>
                  <a:pt x="1800000" y="1800000"/>
                </a:lnTo>
                <a:lnTo>
                  <a:pt x="1000802" y="1800000"/>
                </a:lnTo>
                <a:lnTo>
                  <a:pt x="1052752" y="1748050"/>
                </a:lnTo>
                <a:cubicBezTo>
                  <a:pt x="1137115" y="1663687"/>
                  <a:pt x="1137115" y="1526909"/>
                  <a:pt x="1052752" y="1442546"/>
                </a:cubicBezTo>
                <a:cubicBezTo>
                  <a:pt x="968389" y="1358183"/>
                  <a:pt x="831611" y="1358183"/>
                  <a:pt x="747248" y="1442546"/>
                </a:cubicBezTo>
                <a:cubicBezTo>
                  <a:pt x="662885" y="1526909"/>
                  <a:pt x="662885" y="1663687"/>
                  <a:pt x="747248" y="1748050"/>
                </a:cubicBezTo>
                <a:lnTo>
                  <a:pt x="799198" y="1800000"/>
                </a:lnTo>
                <a:lnTo>
                  <a:pt x="0" y="1800000"/>
                </a:lnTo>
                <a:lnTo>
                  <a:pt x="0" y="1020285"/>
                </a:lnTo>
                <a:lnTo>
                  <a:pt x="32467" y="1052752"/>
                </a:lnTo>
                <a:cubicBezTo>
                  <a:pt x="116830" y="1137115"/>
                  <a:pt x="253608" y="1137115"/>
                  <a:pt x="337971" y="1052752"/>
                </a:cubicBezTo>
                <a:cubicBezTo>
                  <a:pt x="422334" y="968389"/>
                  <a:pt x="422334" y="831611"/>
                  <a:pt x="337971" y="747248"/>
                </a:cubicBezTo>
                <a:cubicBezTo>
                  <a:pt x="253608" y="662885"/>
                  <a:pt x="116830" y="662885"/>
                  <a:pt x="32467" y="747248"/>
                </a:cubicBezTo>
                <a:lnTo>
                  <a:pt x="0" y="779715"/>
                </a:lnTo>
                <a:close/>
              </a:path>
            </a:pathLst>
          </a:cu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7" t="31994" r="78115" b="37236"/>
          <a:stretch>
            <a:fillRect/>
          </a:stretch>
        </p:blipFill>
        <p:spPr>
          <a:xfrm rot="16428384">
            <a:off x="3104675" y="1041558"/>
            <a:ext cx="2407439" cy="2871527"/>
          </a:xfrm>
          <a:custGeom>
            <a:avLst/>
            <a:gdLst>
              <a:gd name="connsiteX0" fmla="*/ 900000 w 2201243"/>
              <a:gd name="connsiteY0" fmla="*/ 0 h 2625582"/>
              <a:gd name="connsiteX1" fmla="*/ 1052752 w 2201243"/>
              <a:gd name="connsiteY1" fmla="*/ 63272 h 2625582"/>
              <a:gd name="connsiteX2" fmla="*/ 1052752 w 2201243"/>
              <a:gd name="connsiteY2" fmla="*/ 368776 h 2625582"/>
              <a:gd name="connsiteX3" fmla="*/ 1013665 w 2201243"/>
              <a:gd name="connsiteY3" fmla="*/ 407863 h 2625582"/>
              <a:gd name="connsiteX4" fmla="*/ 1800000 w 2201243"/>
              <a:gd name="connsiteY4" fmla="*/ 407863 h 2625582"/>
              <a:gd name="connsiteX5" fmla="*/ 1800000 w 2201243"/>
              <a:gd name="connsiteY5" fmla="*/ 1187578 h 2625582"/>
              <a:gd name="connsiteX6" fmla="*/ 1832467 w 2201243"/>
              <a:gd name="connsiteY6" fmla="*/ 1155111 h 2625582"/>
              <a:gd name="connsiteX7" fmla="*/ 2137971 w 2201243"/>
              <a:gd name="connsiteY7" fmla="*/ 1155111 h 2625582"/>
              <a:gd name="connsiteX8" fmla="*/ 2137971 w 2201243"/>
              <a:gd name="connsiteY8" fmla="*/ 1460615 h 2625582"/>
              <a:gd name="connsiteX9" fmla="*/ 1832467 w 2201243"/>
              <a:gd name="connsiteY9" fmla="*/ 1460615 h 2625582"/>
              <a:gd name="connsiteX10" fmla="*/ 1800000 w 2201243"/>
              <a:gd name="connsiteY10" fmla="*/ 1428148 h 2625582"/>
              <a:gd name="connsiteX11" fmla="*/ 1800000 w 2201243"/>
              <a:gd name="connsiteY11" fmla="*/ 2207863 h 2625582"/>
              <a:gd name="connsiteX12" fmla="*/ 1008387 w 2201243"/>
              <a:gd name="connsiteY12" fmla="*/ 2207863 h 2625582"/>
              <a:gd name="connsiteX13" fmla="*/ 1057330 w 2201243"/>
              <a:gd name="connsiteY13" fmla="*/ 2256806 h 2625582"/>
              <a:gd name="connsiteX14" fmla="*/ 1057330 w 2201243"/>
              <a:gd name="connsiteY14" fmla="*/ 2562310 h 2625582"/>
              <a:gd name="connsiteX15" fmla="*/ 751826 w 2201243"/>
              <a:gd name="connsiteY15" fmla="*/ 2562310 h 2625582"/>
              <a:gd name="connsiteX16" fmla="*/ 751826 w 2201243"/>
              <a:gd name="connsiteY16" fmla="*/ 2256806 h 2625582"/>
              <a:gd name="connsiteX17" fmla="*/ 800769 w 2201243"/>
              <a:gd name="connsiteY17" fmla="*/ 2207863 h 2625582"/>
              <a:gd name="connsiteX18" fmla="*/ 0 w 2201243"/>
              <a:gd name="connsiteY18" fmla="*/ 2207863 h 2625582"/>
              <a:gd name="connsiteX19" fmla="*/ 0 w 2201243"/>
              <a:gd name="connsiteY19" fmla="*/ 407863 h 2625582"/>
              <a:gd name="connsiteX20" fmla="*/ 786335 w 2201243"/>
              <a:gd name="connsiteY20" fmla="*/ 407863 h 2625582"/>
              <a:gd name="connsiteX21" fmla="*/ 747248 w 2201243"/>
              <a:gd name="connsiteY21" fmla="*/ 368776 h 2625582"/>
              <a:gd name="connsiteX22" fmla="*/ 747248 w 2201243"/>
              <a:gd name="connsiteY22" fmla="*/ 63272 h 2625582"/>
              <a:gd name="connsiteX23" fmla="*/ 900000 w 2201243"/>
              <a:gd name="connsiteY23" fmla="*/ 0 h 2625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201243" h="2625582">
                <a:moveTo>
                  <a:pt x="900000" y="0"/>
                </a:moveTo>
                <a:cubicBezTo>
                  <a:pt x="955285" y="0"/>
                  <a:pt x="1010571" y="21091"/>
                  <a:pt x="1052752" y="63272"/>
                </a:cubicBezTo>
                <a:cubicBezTo>
                  <a:pt x="1137115" y="147635"/>
                  <a:pt x="1137115" y="284413"/>
                  <a:pt x="1052752" y="368776"/>
                </a:cubicBezTo>
                <a:lnTo>
                  <a:pt x="1013665" y="407863"/>
                </a:lnTo>
                <a:lnTo>
                  <a:pt x="1800000" y="407863"/>
                </a:lnTo>
                <a:lnTo>
                  <a:pt x="1800000" y="1187578"/>
                </a:lnTo>
                <a:lnTo>
                  <a:pt x="1832467" y="1155111"/>
                </a:lnTo>
                <a:cubicBezTo>
                  <a:pt x="1916830" y="1070748"/>
                  <a:pt x="2053608" y="1070748"/>
                  <a:pt x="2137971" y="1155111"/>
                </a:cubicBezTo>
                <a:cubicBezTo>
                  <a:pt x="2222334" y="1239474"/>
                  <a:pt x="2222334" y="1376252"/>
                  <a:pt x="2137971" y="1460615"/>
                </a:cubicBezTo>
                <a:cubicBezTo>
                  <a:pt x="2053608" y="1544978"/>
                  <a:pt x="1916830" y="1544978"/>
                  <a:pt x="1832467" y="1460615"/>
                </a:cubicBezTo>
                <a:lnTo>
                  <a:pt x="1800000" y="1428148"/>
                </a:lnTo>
                <a:lnTo>
                  <a:pt x="1800000" y="2207863"/>
                </a:lnTo>
                <a:lnTo>
                  <a:pt x="1008387" y="2207863"/>
                </a:lnTo>
                <a:lnTo>
                  <a:pt x="1057330" y="2256806"/>
                </a:lnTo>
                <a:cubicBezTo>
                  <a:pt x="1141693" y="2341169"/>
                  <a:pt x="1141693" y="2477947"/>
                  <a:pt x="1057330" y="2562310"/>
                </a:cubicBezTo>
                <a:cubicBezTo>
                  <a:pt x="972967" y="2646673"/>
                  <a:pt x="836189" y="2646673"/>
                  <a:pt x="751826" y="2562310"/>
                </a:cubicBezTo>
                <a:cubicBezTo>
                  <a:pt x="667463" y="2477947"/>
                  <a:pt x="667463" y="2341169"/>
                  <a:pt x="751826" y="2256806"/>
                </a:cubicBezTo>
                <a:lnTo>
                  <a:pt x="800769" y="2207863"/>
                </a:lnTo>
                <a:lnTo>
                  <a:pt x="0" y="2207863"/>
                </a:lnTo>
                <a:lnTo>
                  <a:pt x="0" y="407863"/>
                </a:lnTo>
                <a:lnTo>
                  <a:pt x="786335" y="407863"/>
                </a:lnTo>
                <a:lnTo>
                  <a:pt x="747248" y="368776"/>
                </a:lnTo>
                <a:cubicBezTo>
                  <a:pt x="662885" y="284413"/>
                  <a:pt x="662885" y="147635"/>
                  <a:pt x="747248" y="63272"/>
                </a:cubicBezTo>
                <a:cubicBezTo>
                  <a:pt x="789429" y="21091"/>
                  <a:pt x="844715" y="0"/>
                  <a:pt x="900000" y="0"/>
                </a:cubicBezTo>
                <a:close/>
              </a:path>
            </a:pathLst>
          </a:custGeom>
        </p:spPr>
      </p:pic>
      <p:pic>
        <p:nvPicPr>
          <p:cNvPr id="14" name="Grafik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07" t="15680" r="2537" b="63226"/>
          <a:stretch>
            <a:fillRect/>
          </a:stretch>
        </p:blipFill>
        <p:spPr>
          <a:xfrm rot="13129889">
            <a:off x="5462112" y="1570820"/>
            <a:ext cx="2420960" cy="1968611"/>
          </a:xfrm>
          <a:custGeom>
            <a:avLst/>
            <a:gdLst>
              <a:gd name="connsiteX0" fmla="*/ 413606 w 2213606"/>
              <a:gd name="connsiteY0" fmla="*/ 0 h 1800000"/>
              <a:gd name="connsiteX1" fmla="*/ 2213606 w 2213606"/>
              <a:gd name="connsiteY1" fmla="*/ 0 h 1800000"/>
              <a:gd name="connsiteX2" fmla="*/ 2213606 w 2213606"/>
              <a:gd name="connsiteY2" fmla="*/ 1800000 h 1800000"/>
              <a:gd name="connsiteX3" fmla="*/ 1427271 w 2213606"/>
              <a:gd name="connsiteY3" fmla="*/ 1800000 h 1800000"/>
              <a:gd name="connsiteX4" fmla="*/ 1466358 w 2213606"/>
              <a:gd name="connsiteY4" fmla="*/ 1760913 h 1800000"/>
              <a:gd name="connsiteX5" fmla="*/ 1466358 w 2213606"/>
              <a:gd name="connsiteY5" fmla="*/ 1455409 h 1800000"/>
              <a:gd name="connsiteX6" fmla="*/ 1160854 w 2213606"/>
              <a:gd name="connsiteY6" fmla="*/ 1455409 h 1800000"/>
              <a:gd name="connsiteX7" fmla="*/ 1160854 w 2213606"/>
              <a:gd name="connsiteY7" fmla="*/ 1760913 h 1800000"/>
              <a:gd name="connsiteX8" fmla="*/ 1199941 w 2213606"/>
              <a:gd name="connsiteY8" fmla="*/ 1800000 h 1800000"/>
              <a:gd name="connsiteX9" fmla="*/ 413606 w 2213606"/>
              <a:gd name="connsiteY9" fmla="*/ 1800000 h 1800000"/>
              <a:gd name="connsiteX10" fmla="*/ 413606 w 2213606"/>
              <a:gd name="connsiteY10" fmla="*/ 1007923 h 1800000"/>
              <a:gd name="connsiteX11" fmla="*/ 368777 w 2213606"/>
              <a:gd name="connsiteY11" fmla="*/ 1052752 h 1800000"/>
              <a:gd name="connsiteX12" fmla="*/ 63273 w 2213606"/>
              <a:gd name="connsiteY12" fmla="*/ 1052752 h 1800000"/>
              <a:gd name="connsiteX13" fmla="*/ 63273 w 2213606"/>
              <a:gd name="connsiteY13" fmla="*/ 747248 h 1800000"/>
              <a:gd name="connsiteX14" fmla="*/ 368777 w 2213606"/>
              <a:gd name="connsiteY14" fmla="*/ 747248 h 1800000"/>
              <a:gd name="connsiteX15" fmla="*/ 413606 w 2213606"/>
              <a:gd name="connsiteY15" fmla="*/ 792077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213606" h="1800000">
                <a:moveTo>
                  <a:pt x="413606" y="0"/>
                </a:moveTo>
                <a:lnTo>
                  <a:pt x="2213606" y="0"/>
                </a:lnTo>
                <a:lnTo>
                  <a:pt x="2213606" y="1800000"/>
                </a:lnTo>
                <a:lnTo>
                  <a:pt x="1427271" y="1800000"/>
                </a:lnTo>
                <a:lnTo>
                  <a:pt x="1466358" y="1760913"/>
                </a:lnTo>
                <a:cubicBezTo>
                  <a:pt x="1550721" y="1676550"/>
                  <a:pt x="1550721" y="1539772"/>
                  <a:pt x="1466358" y="1455409"/>
                </a:cubicBezTo>
                <a:cubicBezTo>
                  <a:pt x="1381995" y="1371046"/>
                  <a:pt x="1245217" y="1371046"/>
                  <a:pt x="1160854" y="1455409"/>
                </a:cubicBezTo>
                <a:cubicBezTo>
                  <a:pt x="1076491" y="1539772"/>
                  <a:pt x="1076491" y="1676550"/>
                  <a:pt x="1160854" y="1760913"/>
                </a:cubicBezTo>
                <a:lnTo>
                  <a:pt x="1199941" y="1800000"/>
                </a:lnTo>
                <a:lnTo>
                  <a:pt x="413606" y="1800000"/>
                </a:lnTo>
                <a:lnTo>
                  <a:pt x="413606" y="1007923"/>
                </a:lnTo>
                <a:lnTo>
                  <a:pt x="368777" y="1052752"/>
                </a:lnTo>
                <a:cubicBezTo>
                  <a:pt x="284414" y="1137115"/>
                  <a:pt x="147636" y="1137115"/>
                  <a:pt x="63273" y="1052752"/>
                </a:cubicBezTo>
                <a:cubicBezTo>
                  <a:pt x="-21090" y="968389"/>
                  <a:pt x="-21090" y="831611"/>
                  <a:pt x="63273" y="747248"/>
                </a:cubicBezTo>
                <a:cubicBezTo>
                  <a:pt x="147636" y="662885"/>
                  <a:pt x="284414" y="662885"/>
                  <a:pt x="368777" y="747248"/>
                </a:cubicBezTo>
                <a:lnTo>
                  <a:pt x="413606" y="792077"/>
                </a:lnTo>
                <a:close/>
              </a:path>
            </a:pathLst>
          </a:cu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21" t="15680" r="18358" b="58295"/>
          <a:stretch>
            <a:fillRect/>
          </a:stretch>
        </p:blipFill>
        <p:spPr>
          <a:xfrm>
            <a:off x="5858125" y="2815870"/>
            <a:ext cx="1968611" cy="2428746"/>
          </a:xfrm>
          <a:custGeom>
            <a:avLst/>
            <a:gdLst>
              <a:gd name="connsiteX0" fmla="*/ 0 w 1800000"/>
              <a:gd name="connsiteY0" fmla="*/ 0 h 2220725"/>
              <a:gd name="connsiteX1" fmla="*/ 1800000 w 1800000"/>
              <a:gd name="connsiteY1" fmla="*/ 0 h 2220725"/>
              <a:gd name="connsiteX2" fmla="*/ 1800000 w 1800000"/>
              <a:gd name="connsiteY2" fmla="*/ 792077 h 2220725"/>
              <a:gd name="connsiteX3" fmla="*/ 1755171 w 1800000"/>
              <a:gd name="connsiteY3" fmla="*/ 747248 h 2220725"/>
              <a:gd name="connsiteX4" fmla="*/ 1449667 w 1800000"/>
              <a:gd name="connsiteY4" fmla="*/ 747248 h 2220725"/>
              <a:gd name="connsiteX5" fmla="*/ 1449667 w 1800000"/>
              <a:gd name="connsiteY5" fmla="*/ 1052752 h 2220725"/>
              <a:gd name="connsiteX6" fmla="*/ 1755171 w 1800000"/>
              <a:gd name="connsiteY6" fmla="*/ 1052752 h 2220725"/>
              <a:gd name="connsiteX7" fmla="*/ 1800000 w 1800000"/>
              <a:gd name="connsiteY7" fmla="*/ 1007923 h 2220725"/>
              <a:gd name="connsiteX8" fmla="*/ 1800000 w 1800000"/>
              <a:gd name="connsiteY8" fmla="*/ 1800000 h 2220725"/>
              <a:gd name="connsiteX9" fmla="*/ 1000803 w 1800000"/>
              <a:gd name="connsiteY9" fmla="*/ 1800000 h 2220725"/>
              <a:gd name="connsiteX10" fmla="*/ 1052752 w 1800000"/>
              <a:gd name="connsiteY10" fmla="*/ 1851949 h 2220725"/>
              <a:gd name="connsiteX11" fmla="*/ 1052752 w 1800000"/>
              <a:gd name="connsiteY11" fmla="*/ 2157453 h 2220725"/>
              <a:gd name="connsiteX12" fmla="*/ 747248 w 1800000"/>
              <a:gd name="connsiteY12" fmla="*/ 2157453 h 2220725"/>
              <a:gd name="connsiteX13" fmla="*/ 747248 w 1800000"/>
              <a:gd name="connsiteY13" fmla="*/ 1851949 h 2220725"/>
              <a:gd name="connsiteX14" fmla="*/ 799197 w 1800000"/>
              <a:gd name="connsiteY14" fmla="*/ 1800000 h 2220725"/>
              <a:gd name="connsiteX15" fmla="*/ 0 w 1800000"/>
              <a:gd name="connsiteY15" fmla="*/ 1800000 h 2220725"/>
              <a:gd name="connsiteX16" fmla="*/ 0 w 1800000"/>
              <a:gd name="connsiteY16" fmla="*/ 1007440 h 2220725"/>
              <a:gd name="connsiteX17" fmla="*/ 45312 w 1800000"/>
              <a:gd name="connsiteY17" fmla="*/ 1052752 h 2220725"/>
              <a:gd name="connsiteX18" fmla="*/ 350816 w 1800000"/>
              <a:gd name="connsiteY18" fmla="*/ 1052752 h 2220725"/>
              <a:gd name="connsiteX19" fmla="*/ 350816 w 1800000"/>
              <a:gd name="connsiteY19" fmla="*/ 747248 h 2220725"/>
              <a:gd name="connsiteX20" fmla="*/ 45312 w 1800000"/>
              <a:gd name="connsiteY20" fmla="*/ 747248 h 2220725"/>
              <a:gd name="connsiteX21" fmla="*/ 0 w 1800000"/>
              <a:gd name="connsiteY21" fmla="*/ 792560 h 2220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00000" h="2220725">
                <a:moveTo>
                  <a:pt x="0" y="0"/>
                </a:moveTo>
                <a:lnTo>
                  <a:pt x="1800000" y="0"/>
                </a:lnTo>
                <a:lnTo>
                  <a:pt x="1800000" y="792077"/>
                </a:lnTo>
                <a:lnTo>
                  <a:pt x="1755171" y="747248"/>
                </a:lnTo>
                <a:cubicBezTo>
                  <a:pt x="1670808" y="662885"/>
                  <a:pt x="1534030" y="662885"/>
                  <a:pt x="1449667" y="747248"/>
                </a:cubicBezTo>
                <a:cubicBezTo>
                  <a:pt x="1365304" y="831611"/>
                  <a:pt x="1365304" y="968389"/>
                  <a:pt x="1449667" y="1052752"/>
                </a:cubicBezTo>
                <a:cubicBezTo>
                  <a:pt x="1534030" y="1137115"/>
                  <a:pt x="1670808" y="1137115"/>
                  <a:pt x="1755171" y="1052752"/>
                </a:cubicBezTo>
                <a:lnTo>
                  <a:pt x="1800000" y="1007923"/>
                </a:lnTo>
                <a:lnTo>
                  <a:pt x="1800000" y="1800000"/>
                </a:lnTo>
                <a:lnTo>
                  <a:pt x="1000803" y="1800000"/>
                </a:lnTo>
                <a:lnTo>
                  <a:pt x="1052752" y="1851949"/>
                </a:lnTo>
                <a:cubicBezTo>
                  <a:pt x="1137115" y="1936312"/>
                  <a:pt x="1137115" y="2073090"/>
                  <a:pt x="1052752" y="2157453"/>
                </a:cubicBezTo>
                <a:cubicBezTo>
                  <a:pt x="968389" y="2241816"/>
                  <a:pt x="831611" y="2241816"/>
                  <a:pt x="747248" y="2157453"/>
                </a:cubicBezTo>
                <a:cubicBezTo>
                  <a:pt x="662885" y="2073090"/>
                  <a:pt x="662885" y="1936312"/>
                  <a:pt x="747248" y="1851949"/>
                </a:cubicBezTo>
                <a:lnTo>
                  <a:pt x="799197" y="1800000"/>
                </a:lnTo>
                <a:lnTo>
                  <a:pt x="0" y="1800000"/>
                </a:lnTo>
                <a:lnTo>
                  <a:pt x="0" y="1007440"/>
                </a:lnTo>
                <a:lnTo>
                  <a:pt x="45312" y="1052752"/>
                </a:lnTo>
                <a:cubicBezTo>
                  <a:pt x="129675" y="1137115"/>
                  <a:pt x="266453" y="1137115"/>
                  <a:pt x="350816" y="1052752"/>
                </a:cubicBezTo>
                <a:cubicBezTo>
                  <a:pt x="435179" y="968389"/>
                  <a:pt x="435179" y="831611"/>
                  <a:pt x="350816" y="747248"/>
                </a:cubicBezTo>
                <a:cubicBezTo>
                  <a:pt x="266453" y="662885"/>
                  <a:pt x="129675" y="662885"/>
                  <a:pt x="45312" y="747248"/>
                </a:cubicBezTo>
                <a:lnTo>
                  <a:pt x="0" y="792560"/>
                </a:lnTo>
                <a:close/>
              </a:path>
            </a:pathLst>
          </a:cu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65" t="15680" r="30539" b="63226"/>
          <a:stretch>
            <a:fillRect/>
          </a:stretch>
        </p:blipFill>
        <p:spPr>
          <a:xfrm rot="2790520">
            <a:off x="5114731" y="1342253"/>
            <a:ext cx="2873836" cy="1968611"/>
          </a:xfrm>
          <a:custGeom>
            <a:avLst/>
            <a:gdLst>
              <a:gd name="connsiteX0" fmla="*/ 413605 w 2627693"/>
              <a:gd name="connsiteY0" fmla="*/ 0 h 1800000"/>
              <a:gd name="connsiteX1" fmla="*/ 2213605 w 2627693"/>
              <a:gd name="connsiteY1" fmla="*/ 0 h 1800000"/>
              <a:gd name="connsiteX2" fmla="*/ 2213605 w 2627693"/>
              <a:gd name="connsiteY2" fmla="*/ 792560 h 1800000"/>
              <a:gd name="connsiteX3" fmla="*/ 2258917 w 2627693"/>
              <a:gd name="connsiteY3" fmla="*/ 747248 h 1800000"/>
              <a:gd name="connsiteX4" fmla="*/ 2564421 w 2627693"/>
              <a:gd name="connsiteY4" fmla="*/ 747248 h 1800000"/>
              <a:gd name="connsiteX5" fmla="*/ 2564421 w 2627693"/>
              <a:gd name="connsiteY5" fmla="*/ 1052752 h 1800000"/>
              <a:gd name="connsiteX6" fmla="*/ 2258917 w 2627693"/>
              <a:gd name="connsiteY6" fmla="*/ 1052752 h 1800000"/>
              <a:gd name="connsiteX7" fmla="*/ 2213605 w 2627693"/>
              <a:gd name="connsiteY7" fmla="*/ 1007440 h 1800000"/>
              <a:gd name="connsiteX8" fmla="*/ 2213605 w 2627693"/>
              <a:gd name="connsiteY8" fmla="*/ 1800000 h 1800000"/>
              <a:gd name="connsiteX9" fmla="*/ 1427270 w 2627693"/>
              <a:gd name="connsiteY9" fmla="*/ 1800000 h 1800000"/>
              <a:gd name="connsiteX10" fmla="*/ 1466357 w 2627693"/>
              <a:gd name="connsiteY10" fmla="*/ 1760913 h 1800000"/>
              <a:gd name="connsiteX11" fmla="*/ 1466357 w 2627693"/>
              <a:gd name="connsiteY11" fmla="*/ 1455409 h 1800000"/>
              <a:gd name="connsiteX12" fmla="*/ 1160853 w 2627693"/>
              <a:gd name="connsiteY12" fmla="*/ 1455409 h 1800000"/>
              <a:gd name="connsiteX13" fmla="*/ 1160853 w 2627693"/>
              <a:gd name="connsiteY13" fmla="*/ 1760913 h 1800000"/>
              <a:gd name="connsiteX14" fmla="*/ 1199940 w 2627693"/>
              <a:gd name="connsiteY14" fmla="*/ 1800000 h 1800000"/>
              <a:gd name="connsiteX15" fmla="*/ 413605 w 2627693"/>
              <a:gd name="connsiteY15" fmla="*/ 1800000 h 1800000"/>
              <a:gd name="connsiteX16" fmla="*/ 413605 w 2627693"/>
              <a:gd name="connsiteY16" fmla="*/ 1007923 h 1800000"/>
              <a:gd name="connsiteX17" fmla="*/ 368776 w 2627693"/>
              <a:gd name="connsiteY17" fmla="*/ 1052752 h 1800000"/>
              <a:gd name="connsiteX18" fmla="*/ 63272 w 2627693"/>
              <a:gd name="connsiteY18" fmla="*/ 1052752 h 1800000"/>
              <a:gd name="connsiteX19" fmla="*/ 63272 w 2627693"/>
              <a:gd name="connsiteY19" fmla="*/ 747248 h 1800000"/>
              <a:gd name="connsiteX20" fmla="*/ 368776 w 2627693"/>
              <a:gd name="connsiteY20" fmla="*/ 747248 h 1800000"/>
              <a:gd name="connsiteX21" fmla="*/ 413605 w 2627693"/>
              <a:gd name="connsiteY21" fmla="*/ 792077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627693" h="1800000">
                <a:moveTo>
                  <a:pt x="413605" y="0"/>
                </a:moveTo>
                <a:lnTo>
                  <a:pt x="2213605" y="0"/>
                </a:lnTo>
                <a:lnTo>
                  <a:pt x="2213605" y="792560"/>
                </a:lnTo>
                <a:lnTo>
                  <a:pt x="2258917" y="747248"/>
                </a:lnTo>
                <a:cubicBezTo>
                  <a:pt x="2343280" y="662885"/>
                  <a:pt x="2480058" y="662885"/>
                  <a:pt x="2564421" y="747248"/>
                </a:cubicBezTo>
                <a:cubicBezTo>
                  <a:pt x="2648784" y="831611"/>
                  <a:pt x="2648784" y="968389"/>
                  <a:pt x="2564421" y="1052752"/>
                </a:cubicBezTo>
                <a:cubicBezTo>
                  <a:pt x="2480058" y="1137115"/>
                  <a:pt x="2343280" y="1137115"/>
                  <a:pt x="2258917" y="1052752"/>
                </a:cubicBezTo>
                <a:lnTo>
                  <a:pt x="2213605" y="1007440"/>
                </a:lnTo>
                <a:lnTo>
                  <a:pt x="2213605" y="1800000"/>
                </a:lnTo>
                <a:lnTo>
                  <a:pt x="1427270" y="1800000"/>
                </a:lnTo>
                <a:lnTo>
                  <a:pt x="1466357" y="1760913"/>
                </a:lnTo>
                <a:cubicBezTo>
                  <a:pt x="1550720" y="1676550"/>
                  <a:pt x="1550720" y="1539772"/>
                  <a:pt x="1466357" y="1455409"/>
                </a:cubicBezTo>
                <a:cubicBezTo>
                  <a:pt x="1381994" y="1371046"/>
                  <a:pt x="1245216" y="1371046"/>
                  <a:pt x="1160853" y="1455409"/>
                </a:cubicBezTo>
                <a:cubicBezTo>
                  <a:pt x="1076490" y="1539772"/>
                  <a:pt x="1076490" y="1676550"/>
                  <a:pt x="1160853" y="1760913"/>
                </a:cubicBezTo>
                <a:lnTo>
                  <a:pt x="1199940" y="1800000"/>
                </a:lnTo>
                <a:lnTo>
                  <a:pt x="413605" y="1800000"/>
                </a:lnTo>
                <a:lnTo>
                  <a:pt x="413605" y="1007923"/>
                </a:lnTo>
                <a:lnTo>
                  <a:pt x="368776" y="1052752"/>
                </a:lnTo>
                <a:cubicBezTo>
                  <a:pt x="284413" y="1137115"/>
                  <a:pt x="147635" y="1137115"/>
                  <a:pt x="63272" y="1052752"/>
                </a:cubicBezTo>
                <a:cubicBezTo>
                  <a:pt x="-21090" y="968389"/>
                  <a:pt x="-21090" y="831611"/>
                  <a:pt x="63272" y="747248"/>
                </a:cubicBezTo>
                <a:cubicBezTo>
                  <a:pt x="147635" y="662885"/>
                  <a:pt x="284413" y="662885"/>
                  <a:pt x="368776" y="747248"/>
                </a:cubicBezTo>
                <a:lnTo>
                  <a:pt x="413605" y="792077"/>
                </a:lnTo>
                <a:close/>
              </a:path>
            </a:pathLst>
          </a:custGeom>
        </p:spPr>
      </p:pic>
      <p:pic>
        <p:nvPicPr>
          <p:cNvPr id="17" name="Grafik 1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44" t="15680" r="50000" b="58295"/>
          <a:stretch>
            <a:fillRect/>
          </a:stretch>
        </p:blipFill>
        <p:spPr>
          <a:xfrm rot="18450326">
            <a:off x="3005717" y="2661485"/>
            <a:ext cx="2420961" cy="2428746"/>
          </a:xfrm>
          <a:custGeom>
            <a:avLst/>
            <a:gdLst>
              <a:gd name="connsiteX0" fmla="*/ 413607 w 2213607"/>
              <a:gd name="connsiteY0" fmla="*/ 0 h 2220725"/>
              <a:gd name="connsiteX1" fmla="*/ 2213607 w 2213607"/>
              <a:gd name="connsiteY1" fmla="*/ 0 h 2220725"/>
              <a:gd name="connsiteX2" fmla="*/ 2213607 w 2213607"/>
              <a:gd name="connsiteY2" fmla="*/ 792077 h 2220725"/>
              <a:gd name="connsiteX3" fmla="*/ 2168778 w 2213607"/>
              <a:gd name="connsiteY3" fmla="*/ 747248 h 2220725"/>
              <a:gd name="connsiteX4" fmla="*/ 1863274 w 2213607"/>
              <a:gd name="connsiteY4" fmla="*/ 747248 h 2220725"/>
              <a:gd name="connsiteX5" fmla="*/ 1863274 w 2213607"/>
              <a:gd name="connsiteY5" fmla="*/ 1052752 h 2220725"/>
              <a:gd name="connsiteX6" fmla="*/ 2168778 w 2213607"/>
              <a:gd name="connsiteY6" fmla="*/ 1052752 h 2220725"/>
              <a:gd name="connsiteX7" fmla="*/ 2213607 w 2213607"/>
              <a:gd name="connsiteY7" fmla="*/ 1007923 h 2220725"/>
              <a:gd name="connsiteX8" fmla="*/ 2213607 w 2213607"/>
              <a:gd name="connsiteY8" fmla="*/ 1800000 h 2220725"/>
              <a:gd name="connsiteX9" fmla="*/ 1414410 w 2213607"/>
              <a:gd name="connsiteY9" fmla="*/ 1800000 h 2220725"/>
              <a:gd name="connsiteX10" fmla="*/ 1466359 w 2213607"/>
              <a:gd name="connsiteY10" fmla="*/ 1851949 h 2220725"/>
              <a:gd name="connsiteX11" fmla="*/ 1466359 w 2213607"/>
              <a:gd name="connsiteY11" fmla="*/ 2157453 h 2220725"/>
              <a:gd name="connsiteX12" fmla="*/ 1160855 w 2213607"/>
              <a:gd name="connsiteY12" fmla="*/ 2157453 h 2220725"/>
              <a:gd name="connsiteX13" fmla="*/ 1160855 w 2213607"/>
              <a:gd name="connsiteY13" fmla="*/ 1851949 h 2220725"/>
              <a:gd name="connsiteX14" fmla="*/ 1212804 w 2213607"/>
              <a:gd name="connsiteY14" fmla="*/ 1800000 h 2220725"/>
              <a:gd name="connsiteX15" fmla="*/ 413607 w 2213607"/>
              <a:gd name="connsiteY15" fmla="*/ 1800000 h 2220725"/>
              <a:gd name="connsiteX16" fmla="*/ 413607 w 2213607"/>
              <a:gd name="connsiteY16" fmla="*/ 1007922 h 2220725"/>
              <a:gd name="connsiteX17" fmla="*/ 368777 w 2213607"/>
              <a:gd name="connsiteY17" fmla="*/ 1052752 h 2220725"/>
              <a:gd name="connsiteX18" fmla="*/ 63273 w 2213607"/>
              <a:gd name="connsiteY18" fmla="*/ 1052752 h 2220725"/>
              <a:gd name="connsiteX19" fmla="*/ 63273 w 2213607"/>
              <a:gd name="connsiteY19" fmla="*/ 747248 h 2220725"/>
              <a:gd name="connsiteX20" fmla="*/ 368777 w 2213607"/>
              <a:gd name="connsiteY20" fmla="*/ 747248 h 2220725"/>
              <a:gd name="connsiteX21" fmla="*/ 413607 w 2213607"/>
              <a:gd name="connsiteY21" fmla="*/ 792078 h 2220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213607" h="2220725">
                <a:moveTo>
                  <a:pt x="413607" y="0"/>
                </a:moveTo>
                <a:lnTo>
                  <a:pt x="2213607" y="0"/>
                </a:lnTo>
                <a:lnTo>
                  <a:pt x="2213607" y="792077"/>
                </a:lnTo>
                <a:lnTo>
                  <a:pt x="2168778" y="747248"/>
                </a:lnTo>
                <a:cubicBezTo>
                  <a:pt x="2084415" y="662885"/>
                  <a:pt x="1947637" y="662885"/>
                  <a:pt x="1863274" y="747248"/>
                </a:cubicBezTo>
                <a:cubicBezTo>
                  <a:pt x="1778912" y="831611"/>
                  <a:pt x="1778912" y="968389"/>
                  <a:pt x="1863274" y="1052752"/>
                </a:cubicBezTo>
                <a:cubicBezTo>
                  <a:pt x="1947637" y="1137115"/>
                  <a:pt x="2084415" y="1137115"/>
                  <a:pt x="2168778" y="1052752"/>
                </a:cubicBezTo>
                <a:lnTo>
                  <a:pt x="2213607" y="1007923"/>
                </a:lnTo>
                <a:lnTo>
                  <a:pt x="2213607" y="1800000"/>
                </a:lnTo>
                <a:lnTo>
                  <a:pt x="1414410" y="1800000"/>
                </a:lnTo>
                <a:lnTo>
                  <a:pt x="1466359" y="1851949"/>
                </a:lnTo>
                <a:cubicBezTo>
                  <a:pt x="1550722" y="1936312"/>
                  <a:pt x="1550722" y="2073090"/>
                  <a:pt x="1466359" y="2157453"/>
                </a:cubicBezTo>
                <a:cubicBezTo>
                  <a:pt x="1381996" y="2241816"/>
                  <a:pt x="1245218" y="2241816"/>
                  <a:pt x="1160855" y="2157453"/>
                </a:cubicBezTo>
                <a:cubicBezTo>
                  <a:pt x="1076492" y="2073090"/>
                  <a:pt x="1076492" y="1936312"/>
                  <a:pt x="1160855" y="1851949"/>
                </a:cubicBezTo>
                <a:lnTo>
                  <a:pt x="1212804" y="1800000"/>
                </a:lnTo>
                <a:lnTo>
                  <a:pt x="413607" y="1800000"/>
                </a:lnTo>
                <a:lnTo>
                  <a:pt x="413607" y="1007922"/>
                </a:lnTo>
                <a:lnTo>
                  <a:pt x="368777" y="1052752"/>
                </a:lnTo>
                <a:cubicBezTo>
                  <a:pt x="284414" y="1137115"/>
                  <a:pt x="147636" y="1137115"/>
                  <a:pt x="63273" y="1052752"/>
                </a:cubicBezTo>
                <a:cubicBezTo>
                  <a:pt x="-21090" y="968389"/>
                  <a:pt x="-21090" y="831611"/>
                  <a:pt x="63273" y="747248"/>
                </a:cubicBezTo>
                <a:cubicBezTo>
                  <a:pt x="147636" y="662885"/>
                  <a:pt x="284414" y="662885"/>
                  <a:pt x="368777" y="747248"/>
                </a:cubicBezTo>
                <a:lnTo>
                  <a:pt x="413607" y="792078"/>
                </a:lnTo>
                <a:close/>
              </a:path>
            </a:pathLst>
          </a:custGeom>
        </p:spPr>
      </p:pic>
      <p:pic>
        <p:nvPicPr>
          <p:cNvPr id="18" name="Grafik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15680" r="65821" b="58295"/>
          <a:stretch>
            <a:fillRect/>
          </a:stretch>
        </p:blipFill>
        <p:spPr>
          <a:xfrm rot="6965149">
            <a:off x="4456606" y="1794266"/>
            <a:ext cx="2420962" cy="2428746"/>
          </a:xfrm>
          <a:custGeom>
            <a:avLst/>
            <a:gdLst>
              <a:gd name="connsiteX0" fmla="*/ 413608 w 2213608"/>
              <a:gd name="connsiteY0" fmla="*/ 0 h 2220725"/>
              <a:gd name="connsiteX1" fmla="*/ 2213608 w 2213608"/>
              <a:gd name="connsiteY1" fmla="*/ 0 h 2220725"/>
              <a:gd name="connsiteX2" fmla="*/ 2213608 w 2213608"/>
              <a:gd name="connsiteY2" fmla="*/ 792078 h 2220725"/>
              <a:gd name="connsiteX3" fmla="*/ 2168778 w 2213608"/>
              <a:gd name="connsiteY3" fmla="*/ 747248 h 2220725"/>
              <a:gd name="connsiteX4" fmla="*/ 1863274 w 2213608"/>
              <a:gd name="connsiteY4" fmla="*/ 747248 h 2220725"/>
              <a:gd name="connsiteX5" fmla="*/ 1863274 w 2213608"/>
              <a:gd name="connsiteY5" fmla="*/ 1052752 h 2220725"/>
              <a:gd name="connsiteX6" fmla="*/ 2168778 w 2213608"/>
              <a:gd name="connsiteY6" fmla="*/ 1052752 h 2220725"/>
              <a:gd name="connsiteX7" fmla="*/ 2213608 w 2213608"/>
              <a:gd name="connsiteY7" fmla="*/ 1007922 h 2220725"/>
              <a:gd name="connsiteX8" fmla="*/ 2213608 w 2213608"/>
              <a:gd name="connsiteY8" fmla="*/ 1800000 h 2220725"/>
              <a:gd name="connsiteX9" fmla="*/ 1414411 w 2213608"/>
              <a:gd name="connsiteY9" fmla="*/ 1800000 h 2220725"/>
              <a:gd name="connsiteX10" fmla="*/ 1466360 w 2213608"/>
              <a:gd name="connsiteY10" fmla="*/ 1851949 h 2220725"/>
              <a:gd name="connsiteX11" fmla="*/ 1466360 w 2213608"/>
              <a:gd name="connsiteY11" fmla="*/ 2157453 h 2220725"/>
              <a:gd name="connsiteX12" fmla="*/ 1160856 w 2213608"/>
              <a:gd name="connsiteY12" fmla="*/ 2157453 h 2220725"/>
              <a:gd name="connsiteX13" fmla="*/ 1160856 w 2213608"/>
              <a:gd name="connsiteY13" fmla="*/ 1851949 h 2220725"/>
              <a:gd name="connsiteX14" fmla="*/ 1212805 w 2213608"/>
              <a:gd name="connsiteY14" fmla="*/ 1800000 h 2220725"/>
              <a:gd name="connsiteX15" fmla="*/ 413608 w 2213608"/>
              <a:gd name="connsiteY15" fmla="*/ 1800000 h 2220725"/>
              <a:gd name="connsiteX16" fmla="*/ 413608 w 2213608"/>
              <a:gd name="connsiteY16" fmla="*/ 1007921 h 2220725"/>
              <a:gd name="connsiteX17" fmla="*/ 368777 w 2213608"/>
              <a:gd name="connsiteY17" fmla="*/ 1052752 h 2220725"/>
              <a:gd name="connsiteX18" fmla="*/ 63273 w 2213608"/>
              <a:gd name="connsiteY18" fmla="*/ 1052752 h 2220725"/>
              <a:gd name="connsiteX19" fmla="*/ 63273 w 2213608"/>
              <a:gd name="connsiteY19" fmla="*/ 747248 h 2220725"/>
              <a:gd name="connsiteX20" fmla="*/ 368777 w 2213608"/>
              <a:gd name="connsiteY20" fmla="*/ 747248 h 2220725"/>
              <a:gd name="connsiteX21" fmla="*/ 413608 w 2213608"/>
              <a:gd name="connsiteY21" fmla="*/ 792079 h 2220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213608" h="2220725">
                <a:moveTo>
                  <a:pt x="413608" y="0"/>
                </a:moveTo>
                <a:lnTo>
                  <a:pt x="2213608" y="0"/>
                </a:lnTo>
                <a:lnTo>
                  <a:pt x="2213608" y="792078"/>
                </a:lnTo>
                <a:lnTo>
                  <a:pt x="2168778" y="747248"/>
                </a:lnTo>
                <a:cubicBezTo>
                  <a:pt x="2084415" y="662885"/>
                  <a:pt x="1947637" y="662885"/>
                  <a:pt x="1863274" y="747248"/>
                </a:cubicBezTo>
                <a:cubicBezTo>
                  <a:pt x="1778911" y="831611"/>
                  <a:pt x="1778911" y="968389"/>
                  <a:pt x="1863274" y="1052752"/>
                </a:cubicBezTo>
                <a:cubicBezTo>
                  <a:pt x="1947637" y="1137115"/>
                  <a:pt x="2084415" y="1137115"/>
                  <a:pt x="2168778" y="1052752"/>
                </a:cubicBezTo>
                <a:lnTo>
                  <a:pt x="2213608" y="1007922"/>
                </a:lnTo>
                <a:lnTo>
                  <a:pt x="2213608" y="1800000"/>
                </a:lnTo>
                <a:lnTo>
                  <a:pt x="1414411" y="1800000"/>
                </a:lnTo>
                <a:lnTo>
                  <a:pt x="1466360" y="1851949"/>
                </a:lnTo>
                <a:cubicBezTo>
                  <a:pt x="1550723" y="1936312"/>
                  <a:pt x="1550723" y="2073090"/>
                  <a:pt x="1466360" y="2157453"/>
                </a:cubicBezTo>
                <a:cubicBezTo>
                  <a:pt x="1381997" y="2241816"/>
                  <a:pt x="1245219" y="2241816"/>
                  <a:pt x="1160856" y="2157453"/>
                </a:cubicBezTo>
                <a:cubicBezTo>
                  <a:pt x="1076493" y="2073090"/>
                  <a:pt x="1076493" y="1936312"/>
                  <a:pt x="1160856" y="1851949"/>
                </a:cubicBezTo>
                <a:lnTo>
                  <a:pt x="1212805" y="1800000"/>
                </a:lnTo>
                <a:lnTo>
                  <a:pt x="413608" y="1800000"/>
                </a:lnTo>
                <a:lnTo>
                  <a:pt x="413608" y="1007921"/>
                </a:lnTo>
                <a:lnTo>
                  <a:pt x="368777" y="1052752"/>
                </a:lnTo>
                <a:cubicBezTo>
                  <a:pt x="284414" y="1137115"/>
                  <a:pt x="147636" y="1137115"/>
                  <a:pt x="63273" y="1052752"/>
                </a:cubicBezTo>
                <a:cubicBezTo>
                  <a:pt x="-21090" y="968389"/>
                  <a:pt x="-21090" y="831611"/>
                  <a:pt x="63273" y="747248"/>
                </a:cubicBezTo>
                <a:cubicBezTo>
                  <a:pt x="147636" y="662885"/>
                  <a:pt x="284414" y="662885"/>
                  <a:pt x="368777" y="747248"/>
                </a:cubicBezTo>
                <a:lnTo>
                  <a:pt x="413608" y="792079"/>
                </a:lnTo>
                <a:close/>
              </a:path>
            </a:pathLst>
          </a:custGeom>
        </p:spPr>
      </p:pic>
      <p:pic>
        <p:nvPicPr>
          <p:cNvPr id="19" name="Grafik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7" t="15680" r="81642" b="63226"/>
          <a:stretch>
            <a:fillRect/>
          </a:stretch>
        </p:blipFill>
        <p:spPr>
          <a:xfrm rot="3573858">
            <a:off x="4298742" y="2474590"/>
            <a:ext cx="1968611" cy="1968611"/>
          </a:xfrm>
          <a:custGeom>
            <a:avLst/>
            <a:gdLst>
              <a:gd name="connsiteX0" fmla="*/ 0 w 1800000"/>
              <a:gd name="connsiteY0" fmla="*/ 0 h 1800000"/>
              <a:gd name="connsiteX1" fmla="*/ 1800000 w 1800000"/>
              <a:gd name="connsiteY1" fmla="*/ 0 h 1800000"/>
              <a:gd name="connsiteX2" fmla="*/ 1800000 w 1800000"/>
              <a:gd name="connsiteY2" fmla="*/ 792079 h 1800000"/>
              <a:gd name="connsiteX3" fmla="*/ 1755169 w 1800000"/>
              <a:gd name="connsiteY3" fmla="*/ 747248 h 1800000"/>
              <a:gd name="connsiteX4" fmla="*/ 1449665 w 1800000"/>
              <a:gd name="connsiteY4" fmla="*/ 747248 h 1800000"/>
              <a:gd name="connsiteX5" fmla="*/ 1449665 w 1800000"/>
              <a:gd name="connsiteY5" fmla="*/ 1052752 h 1800000"/>
              <a:gd name="connsiteX6" fmla="*/ 1755169 w 1800000"/>
              <a:gd name="connsiteY6" fmla="*/ 1052752 h 1800000"/>
              <a:gd name="connsiteX7" fmla="*/ 1800000 w 1800000"/>
              <a:gd name="connsiteY7" fmla="*/ 1007921 h 1800000"/>
              <a:gd name="connsiteX8" fmla="*/ 1800000 w 1800000"/>
              <a:gd name="connsiteY8" fmla="*/ 1800000 h 1800000"/>
              <a:gd name="connsiteX9" fmla="*/ 1013665 w 1800000"/>
              <a:gd name="connsiteY9" fmla="*/ 1800000 h 1800000"/>
              <a:gd name="connsiteX10" fmla="*/ 1052752 w 1800000"/>
              <a:gd name="connsiteY10" fmla="*/ 1760913 h 1800000"/>
              <a:gd name="connsiteX11" fmla="*/ 1052752 w 1800000"/>
              <a:gd name="connsiteY11" fmla="*/ 1455409 h 1800000"/>
              <a:gd name="connsiteX12" fmla="*/ 747248 w 1800000"/>
              <a:gd name="connsiteY12" fmla="*/ 1455409 h 1800000"/>
              <a:gd name="connsiteX13" fmla="*/ 747248 w 1800000"/>
              <a:gd name="connsiteY13" fmla="*/ 1760913 h 1800000"/>
              <a:gd name="connsiteX14" fmla="*/ 786335 w 1800000"/>
              <a:gd name="connsiteY14" fmla="*/ 1800000 h 1800000"/>
              <a:gd name="connsiteX15" fmla="*/ 0 w 1800000"/>
              <a:gd name="connsiteY15" fmla="*/ 180000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00000" h="1800000">
                <a:moveTo>
                  <a:pt x="0" y="0"/>
                </a:moveTo>
                <a:lnTo>
                  <a:pt x="1800000" y="0"/>
                </a:lnTo>
                <a:lnTo>
                  <a:pt x="1800000" y="792079"/>
                </a:lnTo>
                <a:lnTo>
                  <a:pt x="1755169" y="747248"/>
                </a:lnTo>
                <a:cubicBezTo>
                  <a:pt x="1670806" y="662885"/>
                  <a:pt x="1534028" y="662885"/>
                  <a:pt x="1449665" y="747248"/>
                </a:cubicBezTo>
                <a:cubicBezTo>
                  <a:pt x="1365302" y="831611"/>
                  <a:pt x="1365302" y="968389"/>
                  <a:pt x="1449665" y="1052752"/>
                </a:cubicBezTo>
                <a:cubicBezTo>
                  <a:pt x="1534028" y="1137115"/>
                  <a:pt x="1670806" y="1137115"/>
                  <a:pt x="1755169" y="1052752"/>
                </a:cubicBezTo>
                <a:lnTo>
                  <a:pt x="1800000" y="1007921"/>
                </a:lnTo>
                <a:lnTo>
                  <a:pt x="1800000" y="1800000"/>
                </a:lnTo>
                <a:lnTo>
                  <a:pt x="1013665" y="1800000"/>
                </a:lnTo>
                <a:lnTo>
                  <a:pt x="1052752" y="1760913"/>
                </a:lnTo>
                <a:cubicBezTo>
                  <a:pt x="1137115" y="1676550"/>
                  <a:pt x="1137115" y="1539772"/>
                  <a:pt x="1052752" y="1455409"/>
                </a:cubicBezTo>
                <a:cubicBezTo>
                  <a:pt x="968389" y="1371046"/>
                  <a:pt x="831611" y="1371046"/>
                  <a:pt x="747248" y="1455409"/>
                </a:cubicBezTo>
                <a:cubicBezTo>
                  <a:pt x="662885" y="1539772"/>
                  <a:pt x="662885" y="1676550"/>
                  <a:pt x="747248" y="1760913"/>
                </a:cubicBezTo>
                <a:lnTo>
                  <a:pt x="786335" y="1800000"/>
                </a:lnTo>
                <a:lnTo>
                  <a:pt x="0" y="1800000"/>
                </a:lnTo>
                <a:close/>
              </a:path>
            </a:pathLst>
          </a:custGeom>
        </p:spPr>
      </p:pic>
      <p:pic>
        <p:nvPicPr>
          <p:cNvPr id="20" name="Grafik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07" t="57869" r="2537" b="21036"/>
          <a:stretch>
            <a:fillRect/>
          </a:stretch>
        </p:blipFill>
        <p:spPr>
          <a:xfrm rot="18047280">
            <a:off x="3187007" y="2044147"/>
            <a:ext cx="2420960" cy="1968611"/>
          </a:xfrm>
          <a:custGeom>
            <a:avLst/>
            <a:gdLst>
              <a:gd name="connsiteX0" fmla="*/ 413606 w 2213606"/>
              <a:gd name="connsiteY0" fmla="*/ 0 h 1800000"/>
              <a:gd name="connsiteX1" fmla="*/ 1209797 w 2213606"/>
              <a:gd name="connsiteY1" fmla="*/ 0 h 1800000"/>
              <a:gd name="connsiteX2" fmla="*/ 1160854 w 2213606"/>
              <a:gd name="connsiteY2" fmla="*/ 48943 h 1800000"/>
              <a:gd name="connsiteX3" fmla="*/ 1160854 w 2213606"/>
              <a:gd name="connsiteY3" fmla="*/ 354447 h 1800000"/>
              <a:gd name="connsiteX4" fmla="*/ 1466358 w 2213606"/>
              <a:gd name="connsiteY4" fmla="*/ 354447 h 1800000"/>
              <a:gd name="connsiteX5" fmla="*/ 1466358 w 2213606"/>
              <a:gd name="connsiteY5" fmla="*/ 48943 h 1800000"/>
              <a:gd name="connsiteX6" fmla="*/ 1417415 w 2213606"/>
              <a:gd name="connsiteY6" fmla="*/ 0 h 1800000"/>
              <a:gd name="connsiteX7" fmla="*/ 2213606 w 2213606"/>
              <a:gd name="connsiteY7" fmla="*/ 0 h 1800000"/>
              <a:gd name="connsiteX8" fmla="*/ 2213606 w 2213606"/>
              <a:gd name="connsiteY8" fmla="*/ 1800000 h 1800000"/>
              <a:gd name="connsiteX9" fmla="*/ 413606 w 2213606"/>
              <a:gd name="connsiteY9" fmla="*/ 1800000 h 1800000"/>
              <a:gd name="connsiteX10" fmla="*/ 413606 w 2213606"/>
              <a:gd name="connsiteY10" fmla="*/ 1007924 h 1800000"/>
              <a:gd name="connsiteX11" fmla="*/ 368777 w 2213606"/>
              <a:gd name="connsiteY11" fmla="*/ 1052753 h 1800000"/>
              <a:gd name="connsiteX12" fmla="*/ 63273 w 2213606"/>
              <a:gd name="connsiteY12" fmla="*/ 1052753 h 1800000"/>
              <a:gd name="connsiteX13" fmla="*/ 63273 w 2213606"/>
              <a:gd name="connsiteY13" fmla="*/ 747249 h 1800000"/>
              <a:gd name="connsiteX14" fmla="*/ 368777 w 2213606"/>
              <a:gd name="connsiteY14" fmla="*/ 747249 h 1800000"/>
              <a:gd name="connsiteX15" fmla="*/ 413606 w 2213606"/>
              <a:gd name="connsiteY15" fmla="*/ 792078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213606" h="1800000">
                <a:moveTo>
                  <a:pt x="413606" y="0"/>
                </a:moveTo>
                <a:lnTo>
                  <a:pt x="1209797" y="0"/>
                </a:lnTo>
                <a:lnTo>
                  <a:pt x="1160854" y="48943"/>
                </a:lnTo>
                <a:cubicBezTo>
                  <a:pt x="1076491" y="133306"/>
                  <a:pt x="1076491" y="270084"/>
                  <a:pt x="1160854" y="354447"/>
                </a:cubicBezTo>
                <a:cubicBezTo>
                  <a:pt x="1245217" y="438810"/>
                  <a:pt x="1381995" y="438810"/>
                  <a:pt x="1466358" y="354447"/>
                </a:cubicBezTo>
                <a:cubicBezTo>
                  <a:pt x="1550721" y="270084"/>
                  <a:pt x="1550721" y="133306"/>
                  <a:pt x="1466358" y="48943"/>
                </a:cubicBezTo>
                <a:lnTo>
                  <a:pt x="1417415" y="0"/>
                </a:lnTo>
                <a:lnTo>
                  <a:pt x="2213606" y="0"/>
                </a:lnTo>
                <a:lnTo>
                  <a:pt x="2213606" y="1800000"/>
                </a:lnTo>
                <a:lnTo>
                  <a:pt x="413606" y="1800000"/>
                </a:lnTo>
                <a:lnTo>
                  <a:pt x="413606" y="1007924"/>
                </a:lnTo>
                <a:lnTo>
                  <a:pt x="368777" y="1052753"/>
                </a:lnTo>
                <a:cubicBezTo>
                  <a:pt x="284414" y="1137116"/>
                  <a:pt x="147636" y="1137116"/>
                  <a:pt x="63273" y="1052753"/>
                </a:cubicBezTo>
                <a:cubicBezTo>
                  <a:pt x="-21090" y="968390"/>
                  <a:pt x="-21090" y="831612"/>
                  <a:pt x="63273" y="747249"/>
                </a:cubicBezTo>
                <a:cubicBezTo>
                  <a:pt x="147636" y="662886"/>
                  <a:pt x="284414" y="662886"/>
                  <a:pt x="368777" y="747249"/>
                </a:cubicBezTo>
                <a:lnTo>
                  <a:pt x="413606" y="79207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50187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21" t="57869" r="18358" b="21036"/>
          <a:stretch>
            <a:fillRect/>
          </a:stretch>
        </p:blipFill>
        <p:spPr>
          <a:xfrm>
            <a:off x="8064611" y="4141285"/>
            <a:ext cx="1968611" cy="1968611"/>
          </a:xfrm>
          <a:custGeom>
            <a:avLst/>
            <a:gdLst>
              <a:gd name="connsiteX0" fmla="*/ 0 w 1800000"/>
              <a:gd name="connsiteY0" fmla="*/ 0 h 1800000"/>
              <a:gd name="connsiteX1" fmla="*/ 796191 w 1800000"/>
              <a:gd name="connsiteY1" fmla="*/ 0 h 1800000"/>
              <a:gd name="connsiteX2" fmla="*/ 747248 w 1800000"/>
              <a:gd name="connsiteY2" fmla="*/ 48943 h 1800000"/>
              <a:gd name="connsiteX3" fmla="*/ 747248 w 1800000"/>
              <a:gd name="connsiteY3" fmla="*/ 354447 h 1800000"/>
              <a:gd name="connsiteX4" fmla="*/ 1052752 w 1800000"/>
              <a:gd name="connsiteY4" fmla="*/ 354447 h 1800000"/>
              <a:gd name="connsiteX5" fmla="*/ 1052752 w 1800000"/>
              <a:gd name="connsiteY5" fmla="*/ 48943 h 1800000"/>
              <a:gd name="connsiteX6" fmla="*/ 1003809 w 1800000"/>
              <a:gd name="connsiteY6" fmla="*/ 0 h 1800000"/>
              <a:gd name="connsiteX7" fmla="*/ 1800000 w 1800000"/>
              <a:gd name="connsiteY7" fmla="*/ 0 h 1800000"/>
              <a:gd name="connsiteX8" fmla="*/ 1800000 w 1800000"/>
              <a:gd name="connsiteY8" fmla="*/ 792078 h 1800000"/>
              <a:gd name="connsiteX9" fmla="*/ 1755171 w 1800000"/>
              <a:gd name="connsiteY9" fmla="*/ 747249 h 1800000"/>
              <a:gd name="connsiteX10" fmla="*/ 1449667 w 1800000"/>
              <a:gd name="connsiteY10" fmla="*/ 747249 h 1800000"/>
              <a:gd name="connsiteX11" fmla="*/ 1449667 w 1800000"/>
              <a:gd name="connsiteY11" fmla="*/ 1052753 h 1800000"/>
              <a:gd name="connsiteX12" fmla="*/ 1755171 w 1800000"/>
              <a:gd name="connsiteY12" fmla="*/ 1052753 h 1800000"/>
              <a:gd name="connsiteX13" fmla="*/ 1800000 w 1800000"/>
              <a:gd name="connsiteY13" fmla="*/ 1007924 h 1800000"/>
              <a:gd name="connsiteX14" fmla="*/ 1800000 w 1800000"/>
              <a:gd name="connsiteY14" fmla="*/ 1800000 h 1800000"/>
              <a:gd name="connsiteX15" fmla="*/ 0 w 1800000"/>
              <a:gd name="connsiteY15" fmla="*/ 1800000 h 1800000"/>
              <a:gd name="connsiteX16" fmla="*/ 0 w 1800000"/>
              <a:gd name="connsiteY16" fmla="*/ 1020285 h 1800000"/>
              <a:gd name="connsiteX17" fmla="*/ 32468 w 1800000"/>
              <a:gd name="connsiteY17" fmla="*/ 1052753 h 1800000"/>
              <a:gd name="connsiteX18" fmla="*/ 337972 w 1800000"/>
              <a:gd name="connsiteY18" fmla="*/ 1052753 h 1800000"/>
              <a:gd name="connsiteX19" fmla="*/ 337972 w 1800000"/>
              <a:gd name="connsiteY19" fmla="*/ 747249 h 1800000"/>
              <a:gd name="connsiteX20" fmla="*/ 32468 w 1800000"/>
              <a:gd name="connsiteY20" fmla="*/ 747249 h 1800000"/>
              <a:gd name="connsiteX21" fmla="*/ 0 w 1800000"/>
              <a:gd name="connsiteY21" fmla="*/ 779717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00000" h="1800000">
                <a:moveTo>
                  <a:pt x="0" y="0"/>
                </a:moveTo>
                <a:lnTo>
                  <a:pt x="796191" y="0"/>
                </a:lnTo>
                <a:lnTo>
                  <a:pt x="747248" y="48943"/>
                </a:lnTo>
                <a:cubicBezTo>
                  <a:pt x="662885" y="133306"/>
                  <a:pt x="662885" y="270084"/>
                  <a:pt x="747248" y="354447"/>
                </a:cubicBezTo>
                <a:cubicBezTo>
                  <a:pt x="831611" y="438810"/>
                  <a:pt x="968389" y="438810"/>
                  <a:pt x="1052752" y="354447"/>
                </a:cubicBezTo>
                <a:cubicBezTo>
                  <a:pt x="1137115" y="270084"/>
                  <a:pt x="1137115" y="133306"/>
                  <a:pt x="1052752" y="48943"/>
                </a:cubicBezTo>
                <a:lnTo>
                  <a:pt x="1003809" y="0"/>
                </a:lnTo>
                <a:lnTo>
                  <a:pt x="1800000" y="0"/>
                </a:lnTo>
                <a:lnTo>
                  <a:pt x="1800000" y="792078"/>
                </a:lnTo>
                <a:lnTo>
                  <a:pt x="1755171" y="747249"/>
                </a:lnTo>
                <a:cubicBezTo>
                  <a:pt x="1670808" y="662886"/>
                  <a:pt x="1534030" y="662886"/>
                  <a:pt x="1449667" y="747249"/>
                </a:cubicBezTo>
                <a:cubicBezTo>
                  <a:pt x="1365304" y="831612"/>
                  <a:pt x="1365304" y="968390"/>
                  <a:pt x="1449667" y="1052753"/>
                </a:cubicBezTo>
                <a:cubicBezTo>
                  <a:pt x="1534030" y="1137116"/>
                  <a:pt x="1670808" y="1137116"/>
                  <a:pt x="1755171" y="1052753"/>
                </a:cubicBezTo>
                <a:lnTo>
                  <a:pt x="1800000" y="1007924"/>
                </a:lnTo>
                <a:lnTo>
                  <a:pt x="1800000" y="1800000"/>
                </a:lnTo>
                <a:lnTo>
                  <a:pt x="0" y="1800000"/>
                </a:lnTo>
                <a:lnTo>
                  <a:pt x="0" y="1020285"/>
                </a:lnTo>
                <a:lnTo>
                  <a:pt x="32468" y="1052753"/>
                </a:lnTo>
                <a:cubicBezTo>
                  <a:pt x="116831" y="1137116"/>
                  <a:pt x="253609" y="1137116"/>
                  <a:pt x="337972" y="1052753"/>
                </a:cubicBezTo>
                <a:cubicBezTo>
                  <a:pt x="422335" y="968390"/>
                  <a:pt x="422335" y="831612"/>
                  <a:pt x="337972" y="747249"/>
                </a:cubicBezTo>
                <a:cubicBezTo>
                  <a:pt x="253609" y="662886"/>
                  <a:pt x="116831" y="662886"/>
                  <a:pt x="32468" y="747249"/>
                </a:cubicBezTo>
                <a:lnTo>
                  <a:pt x="0" y="779717"/>
                </a:lnTo>
                <a:close/>
              </a:path>
            </a:pathLst>
          </a:cu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7869" r="30652" b="21036"/>
          <a:stretch>
            <a:fillRect/>
          </a:stretch>
        </p:blipFill>
        <p:spPr>
          <a:xfrm>
            <a:off x="6096000" y="4141285"/>
            <a:ext cx="2407440" cy="1968611"/>
          </a:xfrm>
          <a:custGeom>
            <a:avLst/>
            <a:gdLst>
              <a:gd name="connsiteX0" fmla="*/ 0 w 2201244"/>
              <a:gd name="connsiteY0" fmla="*/ 0 h 1800000"/>
              <a:gd name="connsiteX1" fmla="*/ 796191 w 2201244"/>
              <a:gd name="connsiteY1" fmla="*/ 0 h 1800000"/>
              <a:gd name="connsiteX2" fmla="*/ 747248 w 2201244"/>
              <a:gd name="connsiteY2" fmla="*/ 48943 h 1800000"/>
              <a:gd name="connsiteX3" fmla="*/ 747248 w 2201244"/>
              <a:gd name="connsiteY3" fmla="*/ 354447 h 1800000"/>
              <a:gd name="connsiteX4" fmla="*/ 1052752 w 2201244"/>
              <a:gd name="connsiteY4" fmla="*/ 354447 h 1800000"/>
              <a:gd name="connsiteX5" fmla="*/ 1052752 w 2201244"/>
              <a:gd name="connsiteY5" fmla="*/ 48943 h 1800000"/>
              <a:gd name="connsiteX6" fmla="*/ 1003809 w 2201244"/>
              <a:gd name="connsiteY6" fmla="*/ 0 h 1800000"/>
              <a:gd name="connsiteX7" fmla="*/ 1800000 w 2201244"/>
              <a:gd name="connsiteY7" fmla="*/ 0 h 1800000"/>
              <a:gd name="connsiteX8" fmla="*/ 1800000 w 2201244"/>
              <a:gd name="connsiteY8" fmla="*/ 779717 h 1800000"/>
              <a:gd name="connsiteX9" fmla="*/ 1832468 w 2201244"/>
              <a:gd name="connsiteY9" fmla="*/ 747249 h 1800000"/>
              <a:gd name="connsiteX10" fmla="*/ 2137972 w 2201244"/>
              <a:gd name="connsiteY10" fmla="*/ 747249 h 1800000"/>
              <a:gd name="connsiteX11" fmla="*/ 2137972 w 2201244"/>
              <a:gd name="connsiteY11" fmla="*/ 1052753 h 1800000"/>
              <a:gd name="connsiteX12" fmla="*/ 1832468 w 2201244"/>
              <a:gd name="connsiteY12" fmla="*/ 1052753 h 1800000"/>
              <a:gd name="connsiteX13" fmla="*/ 1800000 w 2201244"/>
              <a:gd name="connsiteY13" fmla="*/ 1020285 h 1800000"/>
              <a:gd name="connsiteX14" fmla="*/ 1800000 w 2201244"/>
              <a:gd name="connsiteY14" fmla="*/ 1800000 h 1800000"/>
              <a:gd name="connsiteX15" fmla="*/ 0 w 2201244"/>
              <a:gd name="connsiteY15" fmla="*/ 1800000 h 1800000"/>
              <a:gd name="connsiteX16" fmla="*/ 0 w 2201244"/>
              <a:gd name="connsiteY16" fmla="*/ 1020286 h 1800000"/>
              <a:gd name="connsiteX17" fmla="*/ 32467 w 2201244"/>
              <a:gd name="connsiteY17" fmla="*/ 1052753 h 1800000"/>
              <a:gd name="connsiteX18" fmla="*/ 337971 w 2201244"/>
              <a:gd name="connsiteY18" fmla="*/ 1052753 h 1800000"/>
              <a:gd name="connsiteX19" fmla="*/ 337971 w 2201244"/>
              <a:gd name="connsiteY19" fmla="*/ 747249 h 1800000"/>
              <a:gd name="connsiteX20" fmla="*/ 32467 w 2201244"/>
              <a:gd name="connsiteY20" fmla="*/ 747249 h 1800000"/>
              <a:gd name="connsiteX21" fmla="*/ 0 w 2201244"/>
              <a:gd name="connsiteY21" fmla="*/ 779716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201244" h="1800000">
                <a:moveTo>
                  <a:pt x="0" y="0"/>
                </a:moveTo>
                <a:lnTo>
                  <a:pt x="796191" y="0"/>
                </a:lnTo>
                <a:lnTo>
                  <a:pt x="747248" y="48943"/>
                </a:lnTo>
                <a:cubicBezTo>
                  <a:pt x="662885" y="133306"/>
                  <a:pt x="662885" y="270084"/>
                  <a:pt x="747248" y="354447"/>
                </a:cubicBezTo>
                <a:cubicBezTo>
                  <a:pt x="831611" y="438810"/>
                  <a:pt x="968389" y="438810"/>
                  <a:pt x="1052752" y="354447"/>
                </a:cubicBezTo>
                <a:cubicBezTo>
                  <a:pt x="1137115" y="270084"/>
                  <a:pt x="1137115" y="133306"/>
                  <a:pt x="1052752" y="48943"/>
                </a:cubicBezTo>
                <a:lnTo>
                  <a:pt x="1003809" y="0"/>
                </a:lnTo>
                <a:lnTo>
                  <a:pt x="1800000" y="0"/>
                </a:lnTo>
                <a:lnTo>
                  <a:pt x="1800000" y="779717"/>
                </a:lnTo>
                <a:lnTo>
                  <a:pt x="1832468" y="747249"/>
                </a:lnTo>
                <a:cubicBezTo>
                  <a:pt x="1916831" y="662886"/>
                  <a:pt x="2053609" y="662886"/>
                  <a:pt x="2137972" y="747249"/>
                </a:cubicBezTo>
                <a:cubicBezTo>
                  <a:pt x="2222335" y="831612"/>
                  <a:pt x="2222335" y="968390"/>
                  <a:pt x="2137972" y="1052753"/>
                </a:cubicBezTo>
                <a:cubicBezTo>
                  <a:pt x="2053609" y="1137116"/>
                  <a:pt x="1916831" y="1137116"/>
                  <a:pt x="1832468" y="1052753"/>
                </a:cubicBezTo>
                <a:lnTo>
                  <a:pt x="1800000" y="1020285"/>
                </a:lnTo>
                <a:lnTo>
                  <a:pt x="1800000" y="1800000"/>
                </a:lnTo>
                <a:lnTo>
                  <a:pt x="0" y="1800000"/>
                </a:lnTo>
                <a:lnTo>
                  <a:pt x="0" y="1020286"/>
                </a:lnTo>
                <a:lnTo>
                  <a:pt x="32467" y="1052753"/>
                </a:lnTo>
                <a:cubicBezTo>
                  <a:pt x="116830" y="1137116"/>
                  <a:pt x="253608" y="1137116"/>
                  <a:pt x="337971" y="1052753"/>
                </a:cubicBezTo>
                <a:cubicBezTo>
                  <a:pt x="422334" y="968390"/>
                  <a:pt x="422334" y="831612"/>
                  <a:pt x="337971" y="747249"/>
                </a:cubicBezTo>
                <a:cubicBezTo>
                  <a:pt x="253608" y="662886"/>
                  <a:pt x="116830" y="662886"/>
                  <a:pt x="32467" y="747249"/>
                </a:cubicBezTo>
                <a:lnTo>
                  <a:pt x="0" y="779716"/>
                </a:lnTo>
                <a:close/>
              </a:path>
            </a:pathLst>
          </a:cu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31" t="52938" r="46473" b="21036"/>
          <a:stretch>
            <a:fillRect/>
          </a:stretch>
        </p:blipFill>
        <p:spPr>
          <a:xfrm>
            <a:off x="3660992" y="3681149"/>
            <a:ext cx="2873837" cy="2428747"/>
          </a:xfrm>
          <a:custGeom>
            <a:avLst/>
            <a:gdLst>
              <a:gd name="connsiteX0" fmla="*/ 1326451 w 2627694"/>
              <a:gd name="connsiteY0" fmla="*/ 0 h 2220726"/>
              <a:gd name="connsiteX1" fmla="*/ 1479203 w 2627694"/>
              <a:gd name="connsiteY1" fmla="*/ 63272 h 2220726"/>
              <a:gd name="connsiteX2" fmla="*/ 1479203 w 2627694"/>
              <a:gd name="connsiteY2" fmla="*/ 368776 h 2220726"/>
              <a:gd name="connsiteX3" fmla="*/ 1427253 w 2627694"/>
              <a:gd name="connsiteY3" fmla="*/ 420726 h 2220726"/>
              <a:gd name="connsiteX4" fmla="*/ 2226451 w 2627694"/>
              <a:gd name="connsiteY4" fmla="*/ 420726 h 2220726"/>
              <a:gd name="connsiteX5" fmla="*/ 2226451 w 2627694"/>
              <a:gd name="connsiteY5" fmla="*/ 1200442 h 2220726"/>
              <a:gd name="connsiteX6" fmla="*/ 2258918 w 2627694"/>
              <a:gd name="connsiteY6" fmla="*/ 1167975 h 2220726"/>
              <a:gd name="connsiteX7" fmla="*/ 2564422 w 2627694"/>
              <a:gd name="connsiteY7" fmla="*/ 1167975 h 2220726"/>
              <a:gd name="connsiteX8" fmla="*/ 2564422 w 2627694"/>
              <a:gd name="connsiteY8" fmla="*/ 1473479 h 2220726"/>
              <a:gd name="connsiteX9" fmla="*/ 2258918 w 2627694"/>
              <a:gd name="connsiteY9" fmla="*/ 1473479 h 2220726"/>
              <a:gd name="connsiteX10" fmla="*/ 2226451 w 2627694"/>
              <a:gd name="connsiteY10" fmla="*/ 1441012 h 2220726"/>
              <a:gd name="connsiteX11" fmla="*/ 2226451 w 2627694"/>
              <a:gd name="connsiteY11" fmla="*/ 2220726 h 2220726"/>
              <a:gd name="connsiteX12" fmla="*/ 426451 w 2627694"/>
              <a:gd name="connsiteY12" fmla="*/ 2220726 h 2220726"/>
              <a:gd name="connsiteX13" fmla="*/ 426451 w 2627694"/>
              <a:gd name="connsiteY13" fmla="*/ 1415805 h 2220726"/>
              <a:gd name="connsiteX14" fmla="*/ 368777 w 2627694"/>
              <a:gd name="connsiteY14" fmla="*/ 1473479 h 2220726"/>
              <a:gd name="connsiteX15" fmla="*/ 63273 w 2627694"/>
              <a:gd name="connsiteY15" fmla="*/ 1473479 h 2220726"/>
              <a:gd name="connsiteX16" fmla="*/ 63273 w 2627694"/>
              <a:gd name="connsiteY16" fmla="*/ 1167975 h 2220726"/>
              <a:gd name="connsiteX17" fmla="*/ 368777 w 2627694"/>
              <a:gd name="connsiteY17" fmla="*/ 1167975 h 2220726"/>
              <a:gd name="connsiteX18" fmla="*/ 426451 w 2627694"/>
              <a:gd name="connsiteY18" fmla="*/ 1225649 h 2220726"/>
              <a:gd name="connsiteX19" fmla="*/ 426451 w 2627694"/>
              <a:gd name="connsiteY19" fmla="*/ 420726 h 2220726"/>
              <a:gd name="connsiteX20" fmla="*/ 1225649 w 2627694"/>
              <a:gd name="connsiteY20" fmla="*/ 420726 h 2220726"/>
              <a:gd name="connsiteX21" fmla="*/ 1173699 w 2627694"/>
              <a:gd name="connsiteY21" fmla="*/ 368776 h 2220726"/>
              <a:gd name="connsiteX22" fmla="*/ 1173699 w 2627694"/>
              <a:gd name="connsiteY22" fmla="*/ 63272 h 2220726"/>
              <a:gd name="connsiteX23" fmla="*/ 1326451 w 2627694"/>
              <a:gd name="connsiteY23" fmla="*/ 0 h 2220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627694" h="2220726">
                <a:moveTo>
                  <a:pt x="1326451" y="0"/>
                </a:moveTo>
                <a:cubicBezTo>
                  <a:pt x="1381736" y="0"/>
                  <a:pt x="1437022" y="21090"/>
                  <a:pt x="1479203" y="63272"/>
                </a:cubicBezTo>
                <a:cubicBezTo>
                  <a:pt x="1563566" y="147635"/>
                  <a:pt x="1563566" y="284413"/>
                  <a:pt x="1479203" y="368776"/>
                </a:cubicBezTo>
                <a:lnTo>
                  <a:pt x="1427253" y="420726"/>
                </a:lnTo>
                <a:lnTo>
                  <a:pt x="2226451" y="420726"/>
                </a:lnTo>
                <a:lnTo>
                  <a:pt x="2226451" y="1200442"/>
                </a:lnTo>
                <a:lnTo>
                  <a:pt x="2258918" y="1167975"/>
                </a:lnTo>
                <a:cubicBezTo>
                  <a:pt x="2343281" y="1083612"/>
                  <a:pt x="2480059" y="1083612"/>
                  <a:pt x="2564422" y="1167975"/>
                </a:cubicBezTo>
                <a:cubicBezTo>
                  <a:pt x="2648785" y="1252338"/>
                  <a:pt x="2648785" y="1389116"/>
                  <a:pt x="2564422" y="1473479"/>
                </a:cubicBezTo>
                <a:cubicBezTo>
                  <a:pt x="2480059" y="1557842"/>
                  <a:pt x="2343281" y="1557842"/>
                  <a:pt x="2258918" y="1473479"/>
                </a:cubicBezTo>
                <a:lnTo>
                  <a:pt x="2226451" y="1441012"/>
                </a:lnTo>
                <a:lnTo>
                  <a:pt x="2226451" y="2220726"/>
                </a:lnTo>
                <a:lnTo>
                  <a:pt x="426451" y="2220726"/>
                </a:lnTo>
                <a:lnTo>
                  <a:pt x="426451" y="1415805"/>
                </a:lnTo>
                <a:lnTo>
                  <a:pt x="368777" y="1473479"/>
                </a:lnTo>
                <a:cubicBezTo>
                  <a:pt x="284414" y="1557842"/>
                  <a:pt x="147636" y="1557842"/>
                  <a:pt x="63273" y="1473479"/>
                </a:cubicBezTo>
                <a:cubicBezTo>
                  <a:pt x="-21090" y="1389116"/>
                  <a:pt x="-21090" y="1252338"/>
                  <a:pt x="63273" y="1167975"/>
                </a:cubicBezTo>
                <a:cubicBezTo>
                  <a:pt x="147636" y="1083612"/>
                  <a:pt x="284414" y="1083612"/>
                  <a:pt x="368777" y="1167975"/>
                </a:cubicBezTo>
                <a:lnTo>
                  <a:pt x="426451" y="1225649"/>
                </a:lnTo>
                <a:lnTo>
                  <a:pt x="426451" y="420726"/>
                </a:lnTo>
                <a:lnTo>
                  <a:pt x="1225649" y="420726"/>
                </a:lnTo>
                <a:lnTo>
                  <a:pt x="1173699" y="368776"/>
                </a:lnTo>
                <a:cubicBezTo>
                  <a:pt x="1089336" y="284413"/>
                  <a:pt x="1089336" y="147635"/>
                  <a:pt x="1173699" y="63272"/>
                </a:cubicBezTo>
                <a:cubicBezTo>
                  <a:pt x="1215881" y="21090"/>
                  <a:pt x="1271166" y="0"/>
                  <a:pt x="1326451" y="0"/>
                </a:cubicBezTo>
                <a:close/>
              </a:path>
            </a:pathLst>
          </a:cu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58" t="52938" r="65821" b="21036"/>
          <a:stretch>
            <a:fillRect/>
          </a:stretch>
        </p:blipFill>
        <p:spPr>
          <a:xfrm>
            <a:off x="2163374" y="3681149"/>
            <a:ext cx="1968611" cy="2428747"/>
          </a:xfrm>
          <a:custGeom>
            <a:avLst/>
            <a:gdLst>
              <a:gd name="connsiteX0" fmla="*/ 900000 w 1800000"/>
              <a:gd name="connsiteY0" fmla="*/ 0 h 2220726"/>
              <a:gd name="connsiteX1" fmla="*/ 1052752 w 1800000"/>
              <a:gd name="connsiteY1" fmla="*/ 63272 h 2220726"/>
              <a:gd name="connsiteX2" fmla="*/ 1052752 w 1800000"/>
              <a:gd name="connsiteY2" fmla="*/ 368776 h 2220726"/>
              <a:gd name="connsiteX3" fmla="*/ 1000802 w 1800000"/>
              <a:gd name="connsiteY3" fmla="*/ 420726 h 2220726"/>
              <a:gd name="connsiteX4" fmla="*/ 1800000 w 1800000"/>
              <a:gd name="connsiteY4" fmla="*/ 420726 h 2220726"/>
              <a:gd name="connsiteX5" fmla="*/ 1800000 w 1800000"/>
              <a:gd name="connsiteY5" fmla="*/ 1225649 h 2220726"/>
              <a:gd name="connsiteX6" fmla="*/ 1742326 w 1800000"/>
              <a:gd name="connsiteY6" fmla="*/ 1167975 h 2220726"/>
              <a:gd name="connsiteX7" fmla="*/ 1436822 w 1800000"/>
              <a:gd name="connsiteY7" fmla="*/ 1167975 h 2220726"/>
              <a:gd name="connsiteX8" fmla="*/ 1436822 w 1800000"/>
              <a:gd name="connsiteY8" fmla="*/ 1473479 h 2220726"/>
              <a:gd name="connsiteX9" fmla="*/ 1742326 w 1800000"/>
              <a:gd name="connsiteY9" fmla="*/ 1473479 h 2220726"/>
              <a:gd name="connsiteX10" fmla="*/ 1800000 w 1800000"/>
              <a:gd name="connsiteY10" fmla="*/ 1415805 h 2220726"/>
              <a:gd name="connsiteX11" fmla="*/ 1800000 w 1800000"/>
              <a:gd name="connsiteY11" fmla="*/ 2220726 h 2220726"/>
              <a:gd name="connsiteX12" fmla="*/ 0 w 1800000"/>
              <a:gd name="connsiteY12" fmla="*/ 2220726 h 2220726"/>
              <a:gd name="connsiteX13" fmla="*/ 0 w 1800000"/>
              <a:gd name="connsiteY13" fmla="*/ 1441012 h 2220726"/>
              <a:gd name="connsiteX14" fmla="*/ 32467 w 1800000"/>
              <a:gd name="connsiteY14" fmla="*/ 1473479 h 2220726"/>
              <a:gd name="connsiteX15" fmla="*/ 337971 w 1800000"/>
              <a:gd name="connsiteY15" fmla="*/ 1473479 h 2220726"/>
              <a:gd name="connsiteX16" fmla="*/ 337971 w 1800000"/>
              <a:gd name="connsiteY16" fmla="*/ 1167975 h 2220726"/>
              <a:gd name="connsiteX17" fmla="*/ 32467 w 1800000"/>
              <a:gd name="connsiteY17" fmla="*/ 1167975 h 2220726"/>
              <a:gd name="connsiteX18" fmla="*/ 0 w 1800000"/>
              <a:gd name="connsiteY18" fmla="*/ 1200442 h 2220726"/>
              <a:gd name="connsiteX19" fmla="*/ 0 w 1800000"/>
              <a:gd name="connsiteY19" fmla="*/ 420726 h 2220726"/>
              <a:gd name="connsiteX20" fmla="*/ 799198 w 1800000"/>
              <a:gd name="connsiteY20" fmla="*/ 420726 h 2220726"/>
              <a:gd name="connsiteX21" fmla="*/ 747248 w 1800000"/>
              <a:gd name="connsiteY21" fmla="*/ 368776 h 2220726"/>
              <a:gd name="connsiteX22" fmla="*/ 747248 w 1800000"/>
              <a:gd name="connsiteY22" fmla="*/ 63272 h 2220726"/>
              <a:gd name="connsiteX23" fmla="*/ 900000 w 1800000"/>
              <a:gd name="connsiteY23" fmla="*/ 0 h 2220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800000" h="2220726">
                <a:moveTo>
                  <a:pt x="900000" y="0"/>
                </a:moveTo>
                <a:cubicBezTo>
                  <a:pt x="955285" y="0"/>
                  <a:pt x="1010571" y="21090"/>
                  <a:pt x="1052752" y="63272"/>
                </a:cubicBezTo>
                <a:cubicBezTo>
                  <a:pt x="1137115" y="147635"/>
                  <a:pt x="1137115" y="284413"/>
                  <a:pt x="1052752" y="368776"/>
                </a:cubicBezTo>
                <a:lnTo>
                  <a:pt x="1000802" y="420726"/>
                </a:lnTo>
                <a:lnTo>
                  <a:pt x="1800000" y="420726"/>
                </a:lnTo>
                <a:lnTo>
                  <a:pt x="1800000" y="1225649"/>
                </a:lnTo>
                <a:lnTo>
                  <a:pt x="1742326" y="1167975"/>
                </a:lnTo>
                <a:cubicBezTo>
                  <a:pt x="1657963" y="1083612"/>
                  <a:pt x="1521185" y="1083612"/>
                  <a:pt x="1436822" y="1167975"/>
                </a:cubicBezTo>
                <a:cubicBezTo>
                  <a:pt x="1352459" y="1252338"/>
                  <a:pt x="1352459" y="1389116"/>
                  <a:pt x="1436822" y="1473479"/>
                </a:cubicBezTo>
                <a:cubicBezTo>
                  <a:pt x="1521185" y="1557842"/>
                  <a:pt x="1657963" y="1557842"/>
                  <a:pt x="1742326" y="1473479"/>
                </a:cubicBezTo>
                <a:lnTo>
                  <a:pt x="1800000" y="1415805"/>
                </a:lnTo>
                <a:lnTo>
                  <a:pt x="1800000" y="2220726"/>
                </a:lnTo>
                <a:lnTo>
                  <a:pt x="0" y="2220726"/>
                </a:lnTo>
                <a:lnTo>
                  <a:pt x="0" y="1441012"/>
                </a:lnTo>
                <a:lnTo>
                  <a:pt x="32467" y="1473479"/>
                </a:lnTo>
                <a:cubicBezTo>
                  <a:pt x="116830" y="1557842"/>
                  <a:pt x="253608" y="1557842"/>
                  <a:pt x="337971" y="1473479"/>
                </a:cubicBezTo>
                <a:cubicBezTo>
                  <a:pt x="422334" y="1389116"/>
                  <a:pt x="422334" y="1252338"/>
                  <a:pt x="337971" y="1167975"/>
                </a:cubicBezTo>
                <a:cubicBezTo>
                  <a:pt x="253608" y="1083612"/>
                  <a:pt x="116830" y="1083612"/>
                  <a:pt x="32467" y="1167975"/>
                </a:cubicBezTo>
                <a:lnTo>
                  <a:pt x="0" y="1200442"/>
                </a:lnTo>
                <a:lnTo>
                  <a:pt x="0" y="420726"/>
                </a:lnTo>
                <a:lnTo>
                  <a:pt x="799198" y="420726"/>
                </a:lnTo>
                <a:lnTo>
                  <a:pt x="747248" y="368776"/>
                </a:lnTo>
                <a:cubicBezTo>
                  <a:pt x="662885" y="284413"/>
                  <a:pt x="662885" y="147635"/>
                  <a:pt x="747248" y="63272"/>
                </a:cubicBezTo>
                <a:cubicBezTo>
                  <a:pt x="789430" y="21090"/>
                  <a:pt x="844715" y="0"/>
                  <a:pt x="900000" y="0"/>
                </a:cubicBezTo>
                <a:close/>
              </a:path>
            </a:pathLst>
          </a:cu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7" t="57869" r="78115" b="21036"/>
          <a:stretch>
            <a:fillRect/>
          </a:stretch>
        </p:blipFill>
        <p:spPr>
          <a:xfrm>
            <a:off x="194763" y="4141285"/>
            <a:ext cx="2407439" cy="1968611"/>
          </a:xfrm>
          <a:custGeom>
            <a:avLst/>
            <a:gdLst>
              <a:gd name="connsiteX0" fmla="*/ 0 w 2201243"/>
              <a:gd name="connsiteY0" fmla="*/ 0 h 1800000"/>
              <a:gd name="connsiteX1" fmla="*/ 800769 w 2201243"/>
              <a:gd name="connsiteY1" fmla="*/ 0 h 1800000"/>
              <a:gd name="connsiteX2" fmla="*/ 751826 w 2201243"/>
              <a:gd name="connsiteY2" fmla="*/ 48943 h 1800000"/>
              <a:gd name="connsiteX3" fmla="*/ 751826 w 2201243"/>
              <a:gd name="connsiteY3" fmla="*/ 354447 h 1800000"/>
              <a:gd name="connsiteX4" fmla="*/ 1057330 w 2201243"/>
              <a:gd name="connsiteY4" fmla="*/ 354447 h 1800000"/>
              <a:gd name="connsiteX5" fmla="*/ 1057330 w 2201243"/>
              <a:gd name="connsiteY5" fmla="*/ 48943 h 1800000"/>
              <a:gd name="connsiteX6" fmla="*/ 1008387 w 2201243"/>
              <a:gd name="connsiteY6" fmla="*/ 0 h 1800000"/>
              <a:gd name="connsiteX7" fmla="*/ 1800000 w 2201243"/>
              <a:gd name="connsiteY7" fmla="*/ 0 h 1800000"/>
              <a:gd name="connsiteX8" fmla="*/ 1800000 w 2201243"/>
              <a:gd name="connsiteY8" fmla="*/ 779716 h 1800000"/>
              <a:gd name="connsiteX9" fmla="*/ 1832467 w 2201243"/>
              <a:gd name="connsiteY9" fmla="*/ 747249 h 1800000"/>
              <a:gd name="connsiteX10" fmla="*/ 2137971 w 2201243"/>
              <a:gd name="connsiteY10" fmla="*/ 747249 h 1800000"/>
              <a:gd name="connsiteX11" fmla="*/ 2137971 w 2201243"/>
              <a:gd name="connsiteY11" fmla="*/ 1052753 h 1800000"/>
              <a:gd name="connsiteX12" fmla="*/ 1832467 w 2201243"/>
              <a:gd name="connsiteY12" fmla="*/ 1052753 h 1800000"/>
              <a:gd name="connsiteX13" fmla="*/ 1800000 w 2201243"/>
              <a:gd name="connsiteY13" fmla="*/ 1020286 h 1800000"/>
              <a:gd name="connsiteX14" fmla="*/ 1800000 w 2201243"/>
              <a:gd name="connsiteY14" fmla="*/ 1800000 h 1800000"/>
              <a:gd name="connsiteX15" fmla="*/ 0 w 2201243"/>
              <a:gd name="connsiteY15" fmla="*/ 180000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201243" h="1800000">
                <a:moveTo>
                  <a:pt x="0" y="0"/>
                </a:moveTo>
                <a:lnTo>
                  <a:pt x="800769" y="0"/>
                </a:lnTo>
                <a:lnTo>
                  <a:pt x="751826" y="48943"/>
                </a:lnTo>
                <a:cubicBezTo>
                  <a:pt x="667463" y="133306"/>
                  <a:pt x="667463" y="270084"/>
                  <a:pt x="751826" y="354447"/>
                </a:cubicBezTo>
                <a:cubicBezTo>
                  <a:pt x="836189" y="438810"/>
                  <a:pt x="972967" y="438810"/>
                  <a:pt x="1057330" y="354447"/>
                </a:cubicBezTo>
                <a:cubicBezTo>
                  <a:pt x="1141693" y="270084"/>
                  <a:pt x="1141693" y="133306"/>
                  <a:pt x="1057330" y="48943"/>
                </a:cubicBezTo>
                <a:lnTo>
                  <a:pt x="1008387" y="0"/>
                </a:lnTo>
                <a:lnTo>
                  <a:pt x="1800000" y="0"/>
                </a:lnTo>
                <a:lnTo>
                  <a:pt x="1800000" y="779716"/>
                </a:lnTo>
                <a:lnTo>
                  <a:pt x="1832467" y="747249"/>
                </a:lnTo>
                <a:cubicBezTo>
                  <a:pt x="1916830" y="662886"/>
                  <a:pt x="2053608" y="662886"/>
                  <a:pt x="2137971" y="747249"/>
                </a:cubicBezTo>
                <a:cubicBezTo>
                  <a:pt x="2222334" y="831612"/>
                  <a:pt x="2222334" y="968390"/>
                  <a:pt x="2137971" y="1052753"/>
                </a:cubicBezTo>
                <a:cubicBezTo>
                  <a:pt x="2053608" y="1137116"/>
                  <a:pt x="1916830" y="1137116"/>
                  <a:pt x="1832467" y="1052753"/>
                </a:cubicBezTo>
                <a:lnTo>
                  <a:pt x="1800000" y="1020286"/>
                </a:lnTo>
                <a:lnTo>
                  <a:pt x="1800000" y="1800000"/>
                </a:lnTo>
                <a:lnTo>
                  <a:pt x="0" y="1800000"/>
                </a:lnTo>
                <a:close/>
              </a:path>
            </a:pathLst>
          </a:cu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42" t="31994" r="2537" b="37236"/>
          <a:stretch>
            <a:fillRect/>
          </a:stretch>
        </p:blipFill>
        <p:spPr>
          <a:xfrm>
            <a:off x="10033221" y="1726606"/>
            <a:ext cx="1968611" cy="2871527"/>
          </a:xfrm>
          <a:custGeom>
            <a:avLst/>
            <a:gdLst>
              <a:gd name="connsiteX0" fmla="*/ 900000 w 1800000"/>
              <a:gd name="connsiteY0" fmla="*/ 0 h 2625582"/>
              <a:gd name="connsiteX1" fmla="*/ 1052752 w 1800000"/>
              <a:gd name="connsiteY1" fmla="*/ 63272 h 2625582"/>
              <a:gd name="connsiteX2" fmla="*/ 1052752 w 1800000"/>
              <a:gd name="connsiteY2" fmla="*/ 368776 h 2625582"/>
              <a:gd name="connsiteX3" fmla="*/ 1013665 w 1800000"/>
              <a:gd name="connsiteY3" fmla="*/ 407863 h 2625582"/>
              <a:gd name="connsiteX4" fmla="*/ 1800000 w 1800000"/>
              <a:gd name="connsiteY4" fmla="*/ 407863 h 2625582"/>
              <a:gd name="connsiteX5" fmla="*/ 1800000 w 1800000"/>
              <a:gd name="connsiteY5" fmla="*/ 2207863 h 2625582"/>
              <a:gd name="connsiteX6" fmla="*/ 1003809 w 1800000"/>
              <a:gd name="connsiteY6" fmla="*/ 2207863 h 2625582"/>
              <a:gd name="connsiteX7" fmla="*/ 1052752 w 1800000"/>
              <a:gd name="connsiteY7" fmla="*/ 2256806 h 2625582"/>
              <a:gd name="connsiteX8" fmla="*/ 1052752 w 1800000"/>
              <a:gd name="connsiteY8" fmla="*/ 2562310 h 2625582"/>
              <a:gd name="connsiteX9" fmla="*/ 747248 w 1800000"/>
              <a:gd name="connsiteY9" fmla="*/ 2562310 h 2625582"/>
              <a:gd name="connsiteX10" fmla="*/ 747248 w 1800000"/>
              <a:gd name="connsiteY10" fmla="*/ 2256806 h 2625582"/>
              <a:gd name="connsiteX11" fmla="*/ 796191 w 1800000"/>
              <a:gd name="connsiteY11" fmla="*/ 2207863 h 2625582"/>
              <a:gd name="connsiteX12" fmla="*/ 0 w 1800000"/>
              <a:gd name="connsiteY12" fmla="*/ 2207863 h 2625582"/>
              <a:gd name="connsiteX13" fmla="*/ 0 w 1800000"/>
              <a:gd name="connsiteY13" fmla="*/ 1428145 h 2625582"/>
              <a:gd name="connsiteX14" fmla="*/ 32471 w 1800000"/>
              <a:gd name="connsiteY14" fmla="*/ 1460616 h 2625582"/>
              <a:gd name="connsiteX15" fmla="*/ 337975 w 1800000"/>
              <a:gd name="connsiteY15" fmla="*/ 1460616 h 2625582"/>
              <a:gd name="connsiteX16" fmla="*/ 337975 w 1800000"/>
              <a:gd name="connsiteY16" fmla="*/ 1155112 h 2625582"/>
              <a:gd name="connsiteX17" fmla="*/ 32471 w 1800000"/>
              <a:gd name="connsiteY17" fmla="*/ 1155112 h 2625582"/>
              <a:gd name="connsiteX18" fmla="*/ 0 w 1800000"/>
              <a:gd name="connsiteY18" fmla="*/ 1187583 h 2625582"/>
              <a:gd name="connsiteX19" fmla="*/ 0 w 1800000"/>
              <a:gd name="connsiteY19" fmla="*/ 407863 h 2625582"/>
              <a:gd name="connsiteX20" fmla="*/ 786335 w 1800000"/>
              <a:gd name="connsiteY20" fmla="*/ 407863 h 2625582"/>
              <a:gd name="connsiteX21" fmla="*/ 747248 w 1800000"/>
              <a:gd name="connsiteY21" fmla="*/ 368776 h 2625582"/>
              <a:gd name="connsiteX22" fmla="*/ 747248 w 1800000"/>
              <a:gd name="connsiteY22" fmla="*/ 63272 h 2625582"/>
              <a:gd name="connsiteX23" fmla="*/ 900000 w 1800000"/>
              <a:gd name="connsiteY23" fmla="*/ 0 h 2625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800000" h="2625582">
                <a:moveTo>
                  <a:pt x="900000" y="0"/>
                </a:moveTo>
                <a:cubicBezTo>
                  <a:pt x="955285" y="0"/>
                  <a:pt x="1010570" y="21091"/>
                  <a:pt x="1052752" y="63272"/>
                </a:cubicBezTo>
                <a:cubicBezTo>
                  <a:pt x="1137115" y="147635"/>
                  <a:pt x="1137115" y="284413"/>
                  <a:pt x="1052752" y="368776"/>
                </a:cubicBezTo>
                <a:lnTo>
                  <a:pt x="1013665" y="407863"/>
                </a:lnTo>
                <a:lnTo>
                  <a:pt x="1800000" y="407863"/>
                </a:lnTo>
                <a:lnTo>
                  <a:pt x="1800000" y="2207863"/>
                </a:lnTo>
                <a:lnTo>
                  <a:pt x="1003809" y="2207863"/>
                </a:lnTo>
                <a:lnTo>
                  <a:pt x="1052752" y="2256806"/>
                </a:lnTo>
                <a:cubicBezTo>
                  <a:pt x="1137115" y="2341169"/>
                  <a:pt x="1137115" y="2477947"/>
                  <a:pt x="1052752" y="2562310"/>
                </a:cubicBezTo>
                <a:cubicBezTo>
                  <a:pt x="968389" y="2646673"/>
                  <a:pt x="831611" y="2646673"/>
                  <a:pt x="747248" y="2562310"/>
                </a:cubicBezTo>
                <a:cubicBezTo>
                  <a:pt x="662885" y="2477947"/>
                  <a:pt x="662885" y="2341169"/>
                  <a:pt x="747248" y="2256806"/>
                </a:cubicBezTo>
                <a:lnTo>
                  <a:pt x="796191" y="2207863"/>
                </a:lnTo>
                <a:lnTo>
                  <a:pt x="0" y="2207863"/>
                </a:lnTo>
                <a:lnTo>
                  <a:pt x="0" y="1428145"/>
                </a:lnTo>
                <a:lnTo>
                  <a:pt x="32471" y="1460616"/>
                </a:lnTo>
                <a:cubicBezTo>
                  <a:pt x="116834" y="1544979"/>
                  <a:pt x="253612" y="1544979"/>
                  <a:pt x="337975" y="1460616"/>
                </a:cubicBezTo>
                <a:cubicBezTo>
                  <a:pt x="422338" y="1376253"/>
                  <a:pt x="422338" y="1239475"/>
                  <a:pt x="337975" y="1155112"/>
                </a:cubicBezTo>
                <a:cubicBezTo>
                  <a:pt x="253612" y="1070749"/>
                  <a:pt x="116834" y="1070749"/>
                  <a:pt x="32471" y="1155112"/>
                </a:cubicBezTo>
                <a:lnTo>
                  <a:pt x="0" y="1187583"/>
                </a:lnTo>
                <a:lnTo>
                  <a:pt x="0" y="407863"/>
                </a:lnTo>
                <a:lnTo>
                  <a:pt x="786335" y="407863"/>
                </a:lnTo>
                <a:lnTo>
                  <a:pt x="747248" y="368776"/>
                </a:lnTo>
                <a:cubicBezTo>
                  <a:pt x="662885" y="284413"/>
                  <a:pt x="662885" y="147635"/>
                  <a:pt x="747248" y="63272"/>
                </a:cubicBezTo>
                <a:cubicBezTo>
                  <a:pt x="789430" y="21091"/>
                  <a:pt x="844715" y="0"/>
                  <a:pt x="900000" y="0"/>
                </a:cubicBezTo>
                <a:close/>
              </a:path>
            </a:pathLst>
          </a:cu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86" t="36774" r="14831" b="37236"/>
          <a:stretch>
            <a:fillRect/>
          </a:stretch>
        </p:blipFill>
        <p:spPr>
          <a:xfrm>
            <a:off x="7612262" y="2172676"/>
            <a:ext cx="2859793" cy="2425458"/>
          </a:xfrm>
          <a:custGeom>
            <a:avLst/>
            <a:gdLst>
              <a:gd name="connsiteX0" fmla="*/ 413606 w 2614853"/>
              <a:gd name="connsiteY0" fmla="*/ 0 h 2217719"/>
              <a:gd name="connsiteX1" fmla="*/ 1212803 w 2614853"/>
              <a:gd name="connsiteY1" fmla="*/ 0 h 2217719"/>
              <a:gd name="connsiteX2" fmla="*/ 1160854 w 2614853"/>
              <a:gd name="connsiteY2" fmla="*/ 51949 h 2217719"/>
              <a:gd name="connsiteX3" fmla="*/ 1160854 w 2614853"/>
              <a:gd name="connsiteY3" fmla="*/ 357453 h 2217719"/>
              <a:gd name="connsiteX4" fmla="*/ 1466358 w 2614853"/>
              <a:gd name="connsiteY4" fmla="*/ 357453 h 2217719"/>
              <a:gd name="connsiteX5" fmla="*/ 1466358 w 2614853"/>
              <a:gd name="connsiteY5" fmla="*/ 51949 h 2217719"/>
              <a:gd name="connsiteX6" fmla="*/ 1414409 w 2614853"/>
              <a:gd name="connsiteY6" fmla="*/ 0 h 2217719"/>
              <a:gd name="connsiteX7" fmla="*/ 2213606 w 2614853"/>
              <a:gd name="connsiteY7" fmla="*/ 0 h 2217719"/>
              <a:gd name="connsiteX8" fmla="*/ 2213606 w 2614853"/>
              <a:gd name="connsiteY8" fmla="*/ 779720 h 2217719"/>
              <a:gd name="connsiteX9" fmla="*/ 2246077 w 2614853"/>
              <a:gd name="connsiteY9" fmla="*/ 747249 h 2217719"/>
              <a:gd name="connsiteX10" fmla="*/ 2551581 w 2614853"/>
              <a:gd name="connsiteY10" fmla="*/ 747249 h 2217719"/>
              <a:gd name="connsiteX11" fmla="*/ 2551581 w 2614853"/>
              <a:gd name="connsiteY11" fmla="*/ 1052753 h 2217719"/>
              <a:gd name="connsiteX12" fmla="*/ 2246077 w 2614853"/>
              <a:gd name="connsiteY12" fmla="*/ 1052753 h 2217719"/>
              <a:gd name="connsiteX13" fmla="*/ 2213606 w 2614853"/>
              <a:gd name="connsiteY13" fmla="*/ 1020282 h 2217719"/>
              <a:gd name="connsiteX14" fmla="*/ 2213606 w 2614853"/>
              <a:gd name="connsiteY14" fmla="*/ 1800000 h 2217719"/>
              <a:gd name="connsiteX15" fmla="*/ 1417415 w 2614853"/>
              <a:gd name="connsiteY15" fmla="*/ 1800000 h 2217719"/>
              <a:gd name="connsiteX16" fmla="*/ 1466358 w 2614853"/>
              <a:gd name="connsiteY16" fmla="*/ 1848943 h 2217719"/>
              <a:gd name="connsiteX17" fmla="*/ 1466358 w 2614853"/>
              <a:gd name="connsiteY17" fmla="*/ 2154447 h 2217719"/>
              <a:gd name="connsiteX18" fmla="*/ 1160854 w 2614853"/>
              <a:gd name="connsiteY18" fmla="*/ 2154447 h 2217719"/>
              <a:gd name="connsiteX19" fmla="*/ 1160854 w 2614853"/>
              <a:gd name="connsiteY19" fmla="*/ 1848943 h 2217719"/>
              <a:gd name="connsiteX20" fmla="*/ 1209797 w 2614853"/>
              <a:gd name="connsiteY20" fmla="*/ 1800000 h 2217719"/>
              <a:gd name="connsiteX21" fmla="*/ 413606 w 2614853"/>
              <a:gd name="connsiteY21" fmla="*/ 1800000 h 2217719"/>
              <a:gd name="connsiteX22" fmla="*/ 413606 w 2614853"/>
              <a:gd name="connsiteY22" fmla="*/ 1007923 h 2217719"/>
              <a:gd name="connsiteX23" fmla="*/ 368777 w 2614853"/>
              <a:gd name="connsiteY23" fmla="*/ 1052752 h 2217719"/>
              <a:gd name="connsiteX24" fmla="*/ 63273 w 2614853"/>
              <a:gd name="connsiteY24" fmla="*/ 1052752 h 2217719"/>
              <a:gd name="connsiteX25" fmla="*/ 63273 w 2614853"/>
              <a:gd name="connsiteY25" fmla="*/ 747248 h 2217719"/>
              <a:gd name="connsiteX26" fmla="*/ 368777 w 2614853"/>
              <a:gd name="connsiteY26" fmla="*/ 747248 h 2217719"/>
              <a:gd name="connsiteX27" fmla="*/ 413606 w 2614853"/>
              <a:gd name="connsiteY27" fmla="*/ 792077 h 2217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14853" h="2217719">
                <a:moveTo>
                  <a:pt x="413606" y="0"/>
                </a:moveTo>
                <a:lnTo>
                  <a:pt x="1212803" y="0"/>
                </a:lnTo>
                <a:lnTo>
                  <a:pt x="1160854" y="51949"/>
                </a:lnTo>
                <a:cubicBezTo>
                  <a:pt x="1076491" y="136312"/>
                  <a:pt x="1076491" y="273090"/>
                  <a:pt x="1160854" y="357453"/>
                </a:cubicBezTo>
                <a:cubicBezTo>
                  <a:pt x="1245217" y="441816"/>
                  <a:pt x="1381995" y="441816"/>
                  <a:pt x="1466358" y="357453"/>
                </a:cubicBezTo>
                <a:cubicBezTo>
                  <a:pt x="1550721" y="273090"/>
                  <a:pt x="1550721" y="136312"/>
                  <a:pt x="1466358" y="51949"/>
                </a:cubicBezTo>
                <a:lnTo>
                  <a:pt x="1414409" y="0"/>
                </a:lnTo>
                <a:lnTo>
                  <a:pt x="2213606" y="0"/>
                </a:lnTo>
                <a:lnTo>
                  <a:pt x="2213606" y="779720"/>
                </a:lnTo>
                <a:lnTo>
                  <a:pt x="2246077" y="747249"/>
                </a:lnTo>
                <a:cubicBezTo>
                  <a:pt x="2330440" y="662886"/>
                  <a:pt x="2467218" y="662886"/>
                  <a:pt x="2551581" y="747249"/>
                </a:cubicBezTo>
                <a:cubicBezTo>
                  <a:pt x="2635944" y="831612"/>
                  <a:pt x="2635944" y="968390"/>
                  <a:pt x="2551581" y="1052753"/>
                </a:cubicBezTo>
                <a:cubicBezTo>
                  <a:pt x="2467218" y="1137116"/>
                  <a:pt x="2330440" y="1137116"/>
                  <a:pt x="2246077" y="1052753"/>
                </a:cubicBezTo>
                <a:lnTo>
                  <a:pt x="2213606" y="1020282"/>
                </a:lnTo>
                <a:lnTo>
                  <a:pt x="2213606" y="1800000"/>
                </a:lnTo>
                <a:lnTo>
                  <a:pt x="1417415" y="1800000"/>
                </a:lnTo>
                <a:lnTo>
                  <a:pt x="1466358" y="1848943"/>
                </a:lnTo>
                <a:cubicBezTo>
                  <a:pt x="1550721" y="1933306"/>
                  <a:pt x="1550721" y="2070084"/>
                  <a:pt x="1466358" y="2154447"/>
                </a:cubicBezTo>
                <a:cubicBezTo>
                  <a:pt x="1381995" y="2238810"/>
                  <a:pt x="1245217" y="2238810"/>
                  <a:pt x="1160854" y="2154447"/>
                </a:cubicBezTo>
                <a:cubicBezTo>
                  <a:pt x="1076491" y="2070084"/>
                  <a:pt x="1076491" y="1933306"/>
                  <a:pt x="1160854" y="1848943"/>
                </a:cubicBezTo>
                <a:lnTo>
                  <a:pt x="1209797" y="1800000"/>
                </a:lnTo>
                <a:lnTo>
                  <a:pt x="413606" y="1800000"/>
                </a:lnTo>
                <a:lnTo>
                  <a:pt x="413606" y="1007923"/>
                </a:lnTo>
                <a:lnTo>
                  <a:pt x="368777" y="1052752"/>
                </a:lnTo>
                <a:cubicBezTo>
                  <a:pt x="284414" y="1137115"/>
                  <a:pt x="147636" y="1137115"/>
                  <a:pt x="63273" y="1052752"/>
                </a:cubicBezTo>
                <a:cubicBezTo>
                  <a:pt x="-21090" y="968389"/>
                  <a:pt x="-21090" y="831611"/>
                  <a:pt x="63273" y="747248"/>
                </a:cubicBezTo>
                <a:cubicBezTo>
                  <a:pt x="147636" y="662885"/>
                  <a:pt x="284414" y="662885"/>
                  <a:pt x="368777" y="747248"/>
                </a:cubicBezTo>
                <a:lnTo>
                  <a:pt x="413606" y="792077"/>
                </a:lnTo>
                <a:close/>
              </a:path>
            </a:pathLst>
          </a:cu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31994" r="34179" b="37236"/>
          <a:stretch>
            <a:fillRect/>
          </a:stretch>
        </p:blipFill>
        <p:spPr>
          <a:xfrm>
            <a:off x="6096000" y="1726606"/>
            <a:ext cx="1968611" cy="2871527"/>
          </a:xfrm>
          <a:custGeom>
            <a:avLst/>
            <a:gdLst>
              <a:gd name="connsiteX0" fmla="*/ 900000 w 1800000"/>
              <a:gd name="connsiteY0" fmla="*/ 0 h 2625582"/>
              <a:gd name="connsiteX1" fmla="*/ 1052752 w 1800000"/>
              <a:gd name="connsiteY1" fmla="*/ 63272 h 2625582"/>
              <a:gd name="connsiteX2" fmla="*/ 1052752 w 1800000"/>
              <a:gd name="connsiteY2" fmla="*/ 368776 h 2625582"/>
              <a:gd name="connsiteX3" fmla="*/ 1013665 w 1800000"/>
              <a:gd name="connsiteY3" fmla="*/ 407863 h 2625582"/>
              <a:gd name="connsiteX4" fmla="*/ 1800000 w 1800000"/>
              <a:gd name="connsiteY4" fmla="*/ 407863 h 2625582"/>
              <a:gd name="connsiteX5" fmla="*/ 1800000 w 1800000"/>
              <a:gd name="connsiteY5" fmla="*/ 1199940 h 2625582"/>
              <a:gd name="connsiteX6" fmla="*/ 1755171 w 1800000"/>
              <a:gd name="connsiteY6" fmla="*/ 1155111 h 2625582"/>
              <a:gd name="connsiteX7" fmla="*/ 1449667 w 1800000"/>
              <a:gd name="connsiteY7" fmla="*/ 1155111 h 2625582"/>
              <a:gd name="connsiteX8" fmla="*/ 1449667 w 1800000"/>
              <a:gd name="connsiteY8" fmla="*/ 1460615 h 2625582"/>
              <a:gd name="connsiteX9" fmla="*/ 1755171 w 1800000"/>
              <a:gd name="connsiteY9" fmla="*/ 1460615 h 2625582"/>
              <a:gd name="connsiteX10" fmla="*/ 1800000 w 1800000"/>
              <a:gd name="connsiteY10" fmla="*/ 1415786 h 2625582"/>
              <a:gd name="connsiteX11" fmla="*/ 1800000 w 1800000"/>
              <a:gd name="connsiteY11" fmla="*/ 2207863 h 2625582"/>
              <a:gd name="connsiteX12" fmla="*/ 1003809 w 1800000"/>
              <a:gd name="connsiteY12" fmla="*/ 2207863 h 2625582"/>
              <a:gd name="connsiteX13" fmla="*/ 1052752 w 1800000"/>
              <a:gd name="connsiteY13" fmla="*/ 2256806 h 2625582"/>
              <a:gd name="connsiteX14" fmla="*/ 1052752 w 1800000"/>
              <a:gd name="connsiteY14" fmla="*/ 2562310 h 2625582"/>
              <a:gd name="connsiteX15" fmla="*/ 747248 w 1800000"/>
              <a:gd name="connsiteY15" fmla="*/ 2562310 h 2625582"/>
              <a:gd name="connsiteX16" fmla="*/ 747248 w 1800000"/>
              <a:gd name="connsiteY16" fmla="*/ 2256806 h 2625582"/>
              <a:gd name="connsiteX17" fmla="*/ 796191 w 1800000"/>
              <a:gd name="connsiteY17" fmla="*/ 2207863 h 2625582"/>
              <a:gd name="connsiteX18" fmla="*/ 0 w 1800000"/>
              <a:gd name="connsiteY18" fmla="*/ 2207863 h 2625582"/>
              <a:gd name="connsiteX19" fmla="*/ 0 w 1800000"/>
              <a:gd name="connsiteY19" fmla="*/ 1428147 h 2625582"/>
              <a:gd name="connsiteX20" fmla="*/ 32468 w 1800000"/>
              <a:gd name="connsiteY20" fmla="*/ 1460615 h 2625582"/>
              <a:gd name="connsiteX21" fmla="*/ 337972 w 1800000"/>
              <a:gd name="connsiteY21" fmla="*/ 1460615 h 2625582"/>
              <a:gd name="connsiteX22" fmla="*/ 337972 w 1800000"/>
              <a:gd name="connsiteY22" fmla="*/ 1155111 h 2625582"/>
              <a:gd name="connsiteX23" fmla="*/ 32468 w 1800000"/>
              <a:gd name="connsiteY23" fmla="*/ 1155111 h 2625582"/>
              <a:gd name="connsiteX24" fmla="*/ 0 w 1800000"/>
              <a:gd name="connsiteY24" fmla="*/ 1187579 h 2625582"/>
              <a:gd name="connsiteX25" fmla="*/ 0 w 1800000"/>
              <a:gd name="connsiteY25" fmla="*/ 407863 h 2625582"/>
              <a:gd name="connsiteX26" fmla="*/ 786335 w 1800000"/>
              <a:gd name="connsiteY26" fmla="*/ 407863 h 2625582"/>
              <a:gd name="connsiteX27" fmla="*/ 747248 w 1800000"/>
              <a:gd name="connsiteY27" fmla="*/ 368776 h 2625582"/>
              <a:gd name="connsiteX28" fmla="*/ 747248 w 1800000"/>
              <a:gd name="connsiteY28" fmla="*/ 63272 h 2625582"/>
              <a:gd name="connsiteX29" fmla="*/ 900000 w 1800000"/>
              <a:gd name="connsiteY29" fmla="*/ 0 h 2625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800000" h="2625582">
                <a:moveTo>
                  <a:pt x="900000" y="0"/>
                </a:moveTo>
                <a:cubicBezTo>
                  <a:pt x="955286" y="0"/>
                  <a:pt x="1010571" y="21091"/>
                  <a:pt x="1052752" y="63272"/>
                </a:cubicBezTo>
                <a:cubicBezTo>
                  <a:pt x="1137115" y="147635"/>
                  <a:pt x="1137115" y="284413"/>
                  <a:pt x="1052752" y="368776"/>
                </a:cubicBezTo>
                <a:lnTo>
                  <a:pt x="1013665" y="407863"/>
                </a:lnTo>
                <a:lnTo>
                  <a:pt x="1800000" y="407863"/>
                </a:lnTo>
                <a:lnTo>
                  <a:pt x="1800000" y="1199940"/>
                </a:lnTo>
                <a:lnTo>
                  <a:pt x="1755171" y="1155111"/>
                </a:lnTo>
                <a:cubicBezTo>
                  <a:pt x="1670808" y="1070748"/>
                  <a:pt x="1534030" y="1070748"/>
                  <a:pt x="1449667" y="1155111"/>
                </a:cubicBezTo>
                <a:cubicBezTo>
                  <a:pt x="1365304" y="1239474"/>
                  <a:pt x="1365304" y="1376252"/>
                  <a:pt x="1449667" y="1460615"/>
                </a:cubicBezTo>
                <a:cubicBezTo>
                  <a:pt x="1534030" y="1544978"/>
                  <a:pt x="1670808" y="1544978"/>
                  <a:pt x="1755171" y="1460615"/>
                </a:cubicBezTo>
                <a:lnTo>
                  <a:pt x="1800000" y="1415786"/>
                </a:lnTo>
                <a:lnTo>
                  <a:pt x="1800000" y="2207863"/>
                </a:lnTo>
                <a:lnTo>
                  <a:pt x="1003809" y="2207863"/>
                </a:lnTo>
                <a:lnTo>
                  <a:pt x="1052752" y="2256806"/>
                </a:lnTo>
                <a:cubicBezTo>
                  <a:pt x="1137115" y="2341169"/>
                  <a:pt x="1137115" y="2477947"/>
                  <a:pt x="1052752" y="2562310"/>
                </a:cubicBezTo>
                <a:cubicBezTo>
                  <a:pt x="968389" y="2646673"/>
                  <a:pt x="831611" y="2646673"/>
                  <a:pt x="747248" y="2562310"/>
                </a:cubicBezTo>
                <a:cubicBezTo>
                  <a:pt x="662885" y="2477947"/>
                  <a:pt x="662885" y="2341169"/>
                  <a:pt x="747248" y="2256806"/>
                </a:cubicBezTo>
                <a:lnTo>
                  <a:pt x="796191" y="2207863"/>
                </a:lnTo>
                <a:lnTo>
                  <a:pt x="0" y="2207863"/>
                </a:lnTo>
                <a:lnTo>
                  <a:pt x="0" y="1428147"/>
                </a:lnTo>
                <a:lnTo>
                  <a:pt x="32468" y="1460615"/>
                </a:lnTo>
                <a:cubicBezTo>
                  <a:pt x="116831" y="1544978"/>
                  <a:pt x="253609" y="1544978"/>
                  <a:pt x="337972" y="1460615"/>
                </a:cubicBezTo>
                <a:cubicBezTo>
                  <a:pt x="422335" y="1376252"/>
                  <a:pt x="422335" y="1239474"/>
                  <a:pt x="337972" y="1155111"/>
                </a:cubicBezTo>
                <a:cubicBezTo>
                  <a:pt x="253609" y="1070748"/>
                  <a:pt x="116831" y="1070748"/>
                  <a:pt x="32468" y="1155111"/>
                </a:cubicBezTo>
                <a:lnTo>
                  <a:pt x="0" y="1187579"/>
                </a:lnTo>
                <a:lnTo>
                  <a:pt x="0" y="407863"/>
                </a:lnTo>
                <a:lnTo>
                  <a:pt x="786335" y="407863"/>
                </a:lnTo>
                <a:lnTo>
                  <a:pt x="747248" y="368776"/>
                </a:lnTo>
                <a:cubicBezTo>
                  <a:pt x="662885" y="284413"/>
                  <a:pt x="662885" y="147635"/>
                  <a:pt x="747248" y="63272"/>
                </a:cubicBezTo>
                <a:cubicBezTo>
                  <a:pt x="789430" y="21091"/>
                  <a:pt x="844715" y="0"/>
                  <a:pt x="900000" y="0"/>
                </a:cubicBezTo>
                <a:close/>
              </a:path>
            </a:pathLst>
          </a:cu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44" t="36774" r="46473" b="42131"/>
          <a:stretch>
            <a:fillRect/>
          </a:stretch>
        </p:blipFill>
        <p:spPr>
          <a:xfrm>
            <a:off x="3675040" y="2172675"/>
            <a:ext cx="2859791" cy="1968611"/>
          </a:xfrm>
          <a:custGeom>
            <a:avLst/>
            <a:gdLst>
              <a:gd name="connsiteX0" fmla="*/ 413607 w 2614851"/>
              <a:gd name="connsiteY0" fmla="*/ 0 h 1800000"/>
              <a:gd name="connsiteX1" fmla="*/ 1212804 w 2614851"/>
              <a:gd name="connsiteY1" fmla="*/ 0 h 1800000"/>
              <a:gd name="connsiteX2" fmla="*/ 1160855 w 2614851"/>
              <a:gd name="connsiteY2" fmla="*/ 51949 h 1800000"/>
              <a:gd name="connsiteX3" fmla="*/ 1160855 w 2614851"/>
              <a:gd name="connsiteY3" fmla="*/ 357453 h 1800000"/>
              <a:gd name="connsiteX4" fmla="*/ 1466359 w 2614851"/>
              <a:gd name="connsiteY4" fmla="*/ 357453 h 1800000"/>
              <a:gd name="connsiteX5" fmla="*/ 1466359 w 2614851"/>
              <a:gd name="connsiteY5" fmla="*/ 51949 h 1800000"/>
              <a:gd name="connsiteX6" fmla="*/ 1414410 w 2614851"/>
              <a:gd name="connsiteY6" fmla="*/ 0 h 1800000"/>
              <a:gd name="connsiteX7" fmla="*/ 2213607 w 2614851"/>
              <a:gd name="connsiteY7" fmla="*/ 0 h 1800000"/>
              <a:gd name="connsiteX8" fmla="*/ 2213607 w 2614851"/>
              <a:gd name="connsiteY8" fmla="*/ 779716 h 1800000"/>
              <a:gd name="connsiteX9" fmla="*/ 2246075 w 2614851"/>
              <a:gd name="connsiteY9" fmla="*/ 747248 h 1800000"/>
              <a:gd name="connsiteX10" fmla="*/ 2551579 w 2614851"/>
              <a:gd name="connsiteY10" fmla="*/ 747248 h 1800000"/>
              <a:gd name="connsiteX11" fmla="*/ 2551579 w 2614851"/>
              <a:gd name="connsiteY11" fmla="*/ 1052752 h 1800000"/>
              <a:gd name="connsiteX12" fmla="*/ 2246075 w 2614851"/>
              <a:gd name="connsiteY12" fmla="*/ 1052752 h 1800000"/>
              <a:gd name="connsiteX13" fmla="*/ 2213607 w 2614851"/>
              <a:gd name="connsiteY13" fmla="*/ 1020284 h 1800000"/>
              <a:gd name="connsiteX14" fmla="*/ 2213607 w 2614851"/>
              <a:gd name="connsiteY14" fmla="*/ 1800000 h 1800000"/>
              <a:gd name="connsiteX15" fmla="*/ 1414409 w 2614851"/>
              <a:gd name="connsiteY15" fmla="*/ 1800000 h 1800000"/>
              <a:gd name="connsiteX16" fmla="*/ 1466359 w 2614851"/>
              <a:gd name="connsiteY16" fmla="*/ 1748050 h 1800000"/>
              <a:gd name="connsiteX17" fmla="*/ 1466359 w 2614851"/>
              <a:gd name="connsiteY17" fmla="*/ 1442546 h 1800000"/>
              <a:gd name="connsiteX18" fmla="*/ 1160855 w 2614851"/>
              <a:gd name="connsiteY18" fmla="*/ 1442546 h 1800000"/>
              <a:gd name="connsiteX19" fmla="*/ 1160855 w 2614851"/>
              <a:gd name="connsiteY19" fmla="*/ 1748050 h 1800000"/>
              <a:gd name="connsiteX20" fmla="*/ 1212805 w 2614851"/>
              <a:gd name="connsiteY20" fmla="*/ 1800000 h 1800000"/>
              <a:gd name="connsiteX21" fmla="*/ 413607 w 2614851"/>
              <a:gd name="connsiteY21" fmla="*/ 1800000 h 1800000"/>
              <a:gd name="connsiteX22" fmla="*/ 413607 w 2614851"/>
              <a:gd name="connsiteY22" fmla="*/ 1007922 h 1800000"/>
              <a:gd name="connsiteX23" fmla="*/ 368777 w 2614851"/>
              <a:gd name="connsiteY23" fmla="*/ 1052752 h 1800000"/>
              <a:gd name="connsiteX24" fmla="*/ 63273 w 2614851"/>
              <a:gd name="connsiteY24" fmla="*/ 1052752 h 1800000"/>
              <a:gd name="connsiteX25" fmla="*/ 63273 w 2614851"/>
              <a:gd name="connsiteY25" fmla="*/ 747248 h 1800000"/>
              <a:gd name="connsiteX26" fmla="*/ 368777 w 2614851"/>
              <a:gd name="connsiteY26" fmla="*/ 747248 h 1800000"/>
              <a:gd name="connsiteX27" fmla="*/ 413607 w 2614851"/>
              <a:gd name="connsiteY27" fmla="*/ 792078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14851" h="1800000">
                <a:moveTo>
                  <a:pt x="413607" y="0"/>
                </a:moveTo>
                <a:lnTo>
                  <a:pt x="1212804" y="0"/>
                </a:lnTo>
                <a:lnTo>
                  <a:pt x="1160855" y="51949"/>
                </a:lnTo>
                <a:cubicBezTo>
                  <a:pt x="1076492" y="136312"/>
                  <a:pt x="1076492" y="273090"/>
                  <a:pt x="1160855" y="357453"/>
                </a:cubicBezTo>
                <a:cubicBezTo>
                  <a:pt x="1245218" y="441816"/>
                  <a:pt x="1381996" y="441816"/>
                  <a:pt x="1466359" y="357453"/>
                </a:cubicBezTo>
                <a:cubicBezTo>
                  <a:pt x="1550722" y="273090"/>
                  <a:pt x="1550722" y="136312"/>
                  <a:pt x="1466359" y="51949"/>
                </a:cubicBezTo>
                <a:lnTo>
                  <a:pt x="1414410" y="0"/>
                </a:lnTo>
                <a:lnTo>
                  <a:pt x="2213607" y="0"/>
                </a:lnTo>
                <a:lnTo>
                  <a:pt x="2213607" y="779716"/>
                </a:lnTo>
                <a:lnTo>
                  <a:pt x="2246075" y="747248"/>
                </a:lnTo>
                <a:cubicBezTo>
                  <a:pt x="2330438" y="662885"/>
                  <a:pt x="2467216" y="662885"/>
                  <a:pt x="2551579" y="747248"/>
                </a:cubicBezTo>
                <a:cubicBezTo>
                  <a:pt x="2635942" y="831611"/>
                  <a:pt x="2635942" y="968389"/>
                  <a:pt x="2551579" y="1052752"/>
                </a:cubicBezTo>
                <a:cubicBezTo>
                  <a:pt x="2467216" y="1137115"/>
                  <a:pt x="2330438" y="1137115"/>
                  <a:pt x="2246075" y="1052752"/>
                </a:cubicBezTo>
                <a:lnTo>
                  <a:pt x="2213607" y="1020284"/>
                </a:lnTo>
                <a:lnTo>
                  <a:pt x="2213607" y="1800000"/>
                </a:lnTo>
                <a:lnTo>
                  <a:pt x="1414409" y="1800000"/>
                </a:lnTo>
                <a:lnTo>
                  <a:pt x="1466359" y="1748050"/>
                </a:lnTo>
                <a:cubicBezTo>
                  <a:pt x="1550722" y="1663687"/>
                  <a:pt x="1550722" y="1526909"/>
                  <a:pt x="1466359" y="1442546"/>
                </a:cubicBezTo>
                <a:cubicBezTo>
                  <a:pt x="1381996" y="1358183"/>
                  <a:pt x="1245218" y="1358183"/>
                  <a:pt x="1160855" y="1442546"/>
                </a:cubicBezTo>
                <a:cubicBezTo>
                  <a:pt x="1076492" y="1526909"/>
                  <a:pt x="1076492" y="1663687"/>
                  <a:pt x="1160855" y="1748050"/>
                </a:cubicBezTo>
                <a:lnTo>
                  <a:pt x="1212805" y="1800000"/>
                </a:lnTo>
                <a:lnTo>
                  <a:pt x="413607" y="1800000"/>
                </a:lnTo>
                <a:lnTo>
                  <a:pt x="413607" y="1007922"/>
                </a:lnTo>
                <a:lnTo>
                  <a:pt x="368777" y="1052752"/>
                </a:lnTo>
                <a:cubicBezTo>
                  <a:pt x="284414" y="1137115"/>
                  <a:pt x="147636" y="1137115"/>
                  <a:pt x="63273" y="1052752"/>
                </a:cubicBezTo>
                <a:cubicBezTo>
                  <a:pt x="-21090" y="968389"/>
                  <a:pt x="-21090" y="831611"/>
                  <a:pt x="63273" y="747248"/>
                </a:cubicBezTo>
                <a:cubicBezTo>
                  <a:pt x="147636" y="662885"/>
                  <a:pt x="284414" y="662885"/>
                  <a:pt x="368777" y="747248"/>
                </a:cubicBezTo>
                <a:lnTo>
                  <a:pt x="413607" y="792078"/>
                </a:lnTo>
                <a:close/>
              </a:path>
            </a:pathLst>
          </a:cu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58" t="36774" r="65821" b="42131"/>
          <a:stretch>
            <a:fillRect/>
          </a:stretch>
        </p:blipFill>
        <p:spPr>
          <a:xfrm>
            <a:off x="2163374" y="2172675"/>
            <a:ext cx="1968611" cy="1968611"/>
          </a:xfrm>
          <a:custGeom>
            <a:avLst/>
            <a:gdLst>
              <a:gd name="connsiteX0" fmla="*/ 0 w 1800000"/>
              <a:gd name="connsiteY0" fmla="*/ 0 h 1800000"/>
              <a:gd name="connsiteX1" fmla="*/ 799197 w 1800000"/>
              <a:gd name="connsiteY1" fmla="*/ 0 h 1800000"/>
              <a:gd name="connsiteX2" fmla="*/ 747248 w 1800000"/>
              <a:gd name="connsiteY2" fmla="*/ 51949 h 1800000"/>
              <a:gd name="connsiteX3" fmla="*/ 747248 w 1800000"/>
              <a:gd name="connsiteY3" fmla="*/ 357453 h 1800000"/>
              <a:gd name="connsiteX4" fmla="*/ 1052752 w 1800000"/>
              <a:gd name="connsiteY4" fmla="*/ 357453 h 1800000"/>
              <a:gd name="connsiteX5" fmla="*/ 1052752 w 1800000"/>
              <a:gd name="connsiteY5" fmla="*/ 51949 h 1800000"/>
              <a:gd name="connsiteX6" fmla="*/ 1000803 w 1800000"/>
              <a:gd name="connsiteY6" fmla="*/ 0 h 1800000"/>
              <a:gd name="connsiteX7" fmla="*/ 1800000 w 1800000"/>
              <a:gd name="connsiteY7" fmla="*/ 0 h 1800000"/>
              <a:gd name="connsiteX8" fmla="*/ 1800000 w 1800000"/>
              <a:gd name="connsiteY8" fmla="*/ 792078 h 1800000"/>
              <a:gd name="connsiteX9" fmla="*/ 1755170 w 1800000"/>
              <a:gd name="connsiteY9" fmla="*/ 747248 h 1800000"/>
              <a:gd name="connsiteX10" fmla="*/ 1449666 w 1800000"/>
              <a:gd name="connsiteY10" fmla="*/ 747248 h 1800000"/>
              <a:gd name="connsiteX11" fmla="*/ 1449666 w 1800000"/>
              <a:gd name="connsiteY11" fmla="*/ 1052752 h 1800000"/>
              <a:gd name="connsiteX12" fmla="*/ 1755170 w 1800000"/>
              <a:gd name="connsiteY12" fmla="*/ 1052752 h 1800000"/>
              <a:gd name="connsiteX13" fmla="*/ 1800000 w 1800000"/>
              <a:gd name="connsiteY13" fmla="*/ 1007922 h 1800000"/>
              <a:gd name="connsiteX14" fmla="*/ 1800000 w 1800000"/>
              <a:gd name="connsiteY14" fmla="*/ 1800000 h 1800000"/>
              <a:gd name="connsiteX15" fmla="*/ 1000802 w 1800000"/>
              <a:gd name="connsiteY15" fmla="*/ 1800000 h 1800000"/>
              <a:gd name="connsiteX16" fmla="*/ 1052752 w 1800000"/>
              <a:gd name="connsiteY16" fmla="*/ 1748050 h 1800000"/>
              <a:gd name="connsiteX17" fmla="*/ 1052752 w 1800000"/>
              <a:gd name="connsiteY17" fmla="*/ 1442546 h 1800000"/>
              <a:gd name="connsiteX18" fmla="*/ 747248 w 1800000"/>
              <a:gd name="connsiteY18" fmla="*/ 1442546 h 1800000"/>
              <a:gd name="connsiteX19" fmla="*/ 747248 w 1800000"/>
              <a:gd name="connsiteY19" fmla="*/ 1748050 h 1800000"/>
              <a:gd name="connsiteX20" fmla="*/ 799198 w 1800000"/>
              <a:gd name="connsiteY20" fmla="*/ 1800000 h 1800000"/>
              <a:gd name="connsiteX21" fmla="*/ 0 w 1800000"/>
              <a:gd name="connsiteY21" fmla="*/ 1800000 h 1800000"/>
              <a:gd name="connsiteX22" fmla="*/ 0 w 1800000"/>
              <a:gd name="connsiteY22" fmla="*/ 1020285 h 1800000"/>
              <a:gd name="connsiteX23" fmla="*/ 32467 w 1800000"/>
              <a:gd name="connsiteY23" fmla="*/ 1052752 h 1800000"/>
              <a:gd name="connsiteX24" fmla="*/ 337971 w 1800000"/>
              <a:gd name="connsiteY24" fmla="*/ 1052752 h 1800000"/>
              <a:gd name="connsiteX25" fmla="*/ 337971 w 1800000"/>
              <a:gd name="connsiteY25" fmla="*/ 747248 h 1800000"/>
              <a:gd name="connsiteX26" fmla="*/ 32467 w 1800000"/>
              <a:gd name="connsiteY26" fmla="*/ 747248 h 1800000"/>
              <a:gd name="connsiteX27" fmla="*/ 0 w 1800000"/>
              <a:gd name="connsiteY27" fmla="*/ 779715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800000" h="1800000">
                <a:moveTo>
                  <a:pt x="0" y="0"/>
                </a:moveTo>
                <a:lnTo>
                  <a:pt x="799197" y="0"/>
                </a:lnTo>
                <a:lnTo>
                  <a:pt x="747248" y="51949"/>
                </a:lnTo>
                <a:cubicBezTo>
                  <a:pt x="662885" y="136312"/>
                  <a:pt x="662885" y="273090"/>
                  <a:pt x="747248" y="357453"/>
                </a:cubicBezTo>
                <a:cubicBezTo>
                  <a:pt x="831611" y="441816"/>
                  <a:pt x="968389" y="441816"/>
                  <a:pt x="1052752" y="357453"/>
                </a:cubicBezTo>
                <a:cubicBezTo>
                  <a:pt x="1137115" y="273090"/>
                  <a:pt x="1137115" y="136312"/>
                  <a:pt x="1052752" y="51949"/>
                </a:cubicBezTo>
                <a:lnTo>
                  <a:pt x="1000803" y="0"/>
                </a:lnTo>
                <a:lnTo>
                  <a:pt x="1800000" y="0"/>
                </a:lnTo>
                <a:lnTo>
                  <a:pt x="1800000" y="792078"/>
                </a:lnTo>
                <a:lnTo>
                  <a:pt x="1755170" y="747248"/>
                </a:lnTo>
                <a:cubicBezTo>
                  <a:pt x="1670807" y="662885"/>
                  <a:pt x="1534029" y="662885"/>
                  <a:pt x="1449666" y="747248"/>
                </a:cubicBezTo>
                <a:cubicBezTo>
                  <a:pt x="1365303" y="831611"/>
                  <a:pt x="1365303" y="968389"/>
                  <a:pt x="1449666" y="1052752"/>
                </a:cubicBezTo>
                <a:cubicBezTo>
                  <a:pt x="1534029" y="1137115"/>
                  <a:pt x="1670807" y="1137115"/>
                  <a:pt x="1755170" y="1052752"/>
                </a:cubicBezTo>
                <a:lnTo>
                  <a:pt x="1800000" y="1007922"/>
                </a:lnTo>
                <a:lnTo>
                  <a:pt x="1800000" y="1800000"/>
                </a:lnTo>
                <a:lnTo>
                  <a:pt x="1000802" y="1800000"/>
                </a:lnTo>
                <a:lnTo>
                  <a:pt x="1052752" y="1748050"/>
                </a:lnTo>
                <a:cubicBezTo>
                  <a:pt x="1137115" y="1663687"/>
                  <a:pt x="1137115" y="1526909"/>
                  <a:pt x="1052752" y="1442546"/>
                </a:cubicBezTo>
                <a:cubicBezTo>
                  <a:pt x="968389" y="1358183"/>
                  <a:pt x="831611" y="1358183"/>
                  <a:pt x="747248" y="1442546"/>
                </a:cubicBezTo>
                <a:cubicBezTo>
                  <a:pt x="662885" y="1526909"/>
                  <a:pt x="662885" y="1663687"/>
                  <a:pt x="747248" y="1748050"/>
                </a:cubicBezTo>
                <a:lnTo>
                  <a:pt x="799198" y="1800000"/>
                </a:lnTo>
                <a:lnTo>
                  <a:pt x="0" y="1800000"/>
                </a:lnTo>
                <a:lnTo>
                  <a:pt x="0" y="1020285"/>
                </a:lnTo>
                <a:lnTo>
                  <a:pt x="32467" y="1052752"/>
                </a:lnTo>
                <a:cubicBezTo>
                  <a:pt x="116830" y="1137115"/>
                  <a:pt x="253608" y="1137115"/>
                  <a:pt x="337971" y="1052752"/>
                </a:cubicBezTo>
                <a:cubicBezTo>
                  <a:pt x="422334" y="968389"/>
                  <a:pt x="422334" y="831611"/>
                  <a:pt x="337971" y="747248"/>
                </a:cubicBezTo>
                <a:cubicBezTo>
                  <a:pt x="253608" y="662885"/>
                  <a:pt x="116830" y="662885"/>
                  <a:pt x="32467" y="747248"/>
                </a:cubicBezTo>
                <a:lnTo>
                  <a:pt x="0" y="779715"/>
                </a:lnTo>
                <a:close/>
              </a:path>
            </a:pathLst>
          </a:cu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7" t="31994" r="78115" b="37236"/>
          <a:stretch>
            <a:fillRect/>
          </a:stretch>
        </p:blipFill>
        <p:spPr>
          <a:xfrm>
            <a:off x="194763" y="1726606"/>
            <a:ext cx="2407439" cy="2871527"/>
          </a:xfrm>
          <a:custGeom>
            <a:avLst/>
            <a:gdLst>
              <a:gd name="connsiteX0" fmla="*/ 900000 w 2201243"/>
              <a:gd name="connsiteY0" fmla="*/ 0 h 2625582"/>
              <a:gd name="connsiteX1" fmla="*/ 1052752 w 2201243"/>
              <a:gd name="connsiteY1" fmla="*/ 63272 h 2625582"/>
              <a:gd name="connsiteX2" fmla="*/ 1052752 w 2201243"/>
              <a:gd name="connsiteY2" fmla="*/ 368776 h 2625582"/>
              <a:gd name="connsiteX3" fmla="*/ 1013665 w 2201243"/>
              <a:gd name="connsiteY3" fmla="*/ 407863 h 2625582"/>
              <a:gd name="connsiteX4" fmla="*/ 1800000 w 2201243"/>
              <a:gd name="connsiteY4" fmla="*/ 407863 h 2625582"/>
              <a:gd name="connsiteX5" fmla="*/ 1800000 w 2201243"/>
              <a:gd name="connsiteY5" fmla="*/ 1187578 h 2625582"/>
              <a:gd name="connsiteX6" fmla="*/ 1832467 w 2201243"/>
              <a:gd name="connsiteY6" fmla="*/ 1155111 h 2625582"/>
              <a:gd name="connsiteX7" fmla="*/ 2137971 w 2201243"/>
              <a:gd name="connsiteY7" fmla="*/ 1155111 h 2625582"/>
              <a:gd name="connsiteX8" fmla="*/ 2137971 w 2201243"/>
              <a:gd name="connsiteY8" fmla="*/ 1460615 h 2625582"/>
              <a:gd name="connsiteX9" fmla="*/ 1832467 w 2201243"/>
              <a:gd name="connsiteY9" fmla="*/ 1460615 h 2625582"/>
              <a:gd name="connsiteX10" fmla="*/ 1800000 w 2201243"/>
              <a:gd name="connsiteY10" fmla="*/ 1428148 h 2625582"/>
              <a:gd name="connsiteX11" fmla="*/ 1800000 w 2201243"/>
              <a:gd name="connsiteY11" fmla="*/ 2207863 h 2625582"/>
              <a:gd name="connsiteX12" fmla="*/ 1008387 w 2201243"/>
              <a:gd name="connsiteY12" fmla="*/ 2207863 h 2625582"/>
              <a:gd name="connsiteX13" fmla="*/ 1057330 w 2201243"/>
              <a:gd name="connsiteY13" fmla="*/ 2256806 h 2625582"/>
              <a:gd name="connsiteX14" fmla="*/ 1057330 w 2201243"/>
              <a:gd name="connsiteY14" fmla="*/ 2562310 h 2625582"/>
              <a:gd name="connsiteX15" fmla="*/ 751826 w 2201243"/>
              <a:gd name="connsiteY15" fmla="*/ 2562310 h 2625582"/>
              <a:gd name="connsiteX16" fmla="*/ 751826 w 2201243"/>
              <a:gd name="connsiteY16" fmla="*/ 2256806 h 2625582"/>
              <a:gd name="connsiteX17" fmla="*/ 800769 w 2201243"/>
              <a:gd name="connsiteY17" fmla="*/ 2207863 h 2625582"/>
              <a:gd name="connsiteX18" fmla="*/ 0 w 2201243"/>
              <a:gd name="connsiteY18" fmla="*/ 2207863 h 2625582"/>
              <a:gd name="connsiteX19" fmla="*/ 0 w 2201243"/>
              <a:gd name="connsiteY19" fmla="*/ 407863 h 2625582"/>
              <a:gd name="connsiteX20" fmla="*/ 786335 w 2201243"/>
              <a:gd name="connsiteY20" fmla="*/ 407863 h 2625582"/>
              <a:gd name="connsiteX21" fmla="*/ 747248 w 2201243"/>
              <a:gd name="connsiteY21" fmla="*/ 368776 h 2625582"/>
              <a:gd name="connsiteX22" fmla="*/ 747248 w 2201243"/>
              <a:gd name="connsiteY22" fmla="*/ 63272 h 2625582"/>
              <a:gd name="connsiteX23" fmla="*/ 900000 w 2201243"/>
              <a:gd name="connsiteY23" fmla="*/ 0 h 2625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201243" h="2625582">
                <a:moveTo>
                  <a:pt x="900000" y="0"/>
                </a:moveTo>
                <a:cubicBezTo>
                  <a:pt x="955285" y="0"/>
                  <a:pt x="1010571" y="21091"/>
                  <a:pt x="1052752" y="63272"/>
                </a:cubicBezTo>
                <a:cubicBezTo>
                  <a:pt x="1137115" y="147635"/>
                  <a:pt x="1137115" y="284413"/>
                  <a:pt x="1052752" y="368776"/>
                </a:cubicBezTo>
                <a:lnTo>
                  <a:pt x="1013665" y="407863"/>
                </a:lnTo>
                <a:lnTo>
                  <a:pt x="1800000" y="407863"/>
                </a:lnTo>
                <a:lnTo>
                  <a:pt x="1800000" y="1187578"/>
                </a:lnTo>
                <a:lnTo>
                  <a:pt x="1832467" y="1155111"/>
                </a:lnTo>
                <a:cubicBezTo>
                  <a:pt x="1916830" y="1070748"/>
                  <a:pt x="2053608" y="1070748"/>
                  <a:pt x="2137971" y="1155111"/>
                </a:cubicBezTo>
                <a:cubicBezTo>
                  <a:pt x="2222334" y="1239474"/>
                  <a:pt x="2222334" y="1376252"/>
                  <a:pt x="2137971" y="1460615"/>
                </a:cubicBezTo>
                <a:cubicBezTo>
                  <a:pt x="2053608" y="1544978"/>
                  <a:pt x="1916830" y="1544978"/>
                  <a:pt x="1832467" y="1460615"/>
                </a:cubicBezTo>
                <a:lnTo>
                  <a:pt x="1800000" y="1428148"/>
                </a:lnTo>
                <a:lnTo>
                  <a:pt x="1800000" y="2207863"/>
                </a:lnTo>
                <a:lnTo>
                  <a:pt x="1008387" y="2207863"/>
                </a:lnTo>
                <a:lnTo>
                  <a:pt x="1057330" y="2256806"/>
                </a:lnTo>
                <a:cubicBezTo>
                  <a:pt x="1141693" y="2341169"/>
                  <a:pt x="1141693" y="2477947"/>
                  <a:pt x="1057330" y="2562310"/>
                </a:cubicBezTo>
                <a:cubicBezTo>
                  <a:pt x="972967" y="2646673"/>
                  <a:pt x="836189" y="2646673"/>
                  <a:pt x="751826" y="2562310"/>
                </a:cubicBezTo>
                <a:cubicBezTo>
                  <a:pt x="667463" y="2477947"/>
                  <a:pt x="667463" y="2341169"/>
                  <a:pt x="751826" y="2256806"/>
                </a:cubicBezTo>
                <a:lnTo>
                  <a:pt x="800769" y="2207863"/>
                </a:lnTo>
                <a:lnTo>
                  <a:pt x="0" y="2207863"/>
                </a:lnTo>
                <a:lnTo>
                  <a:pt x="0" y="407863"/>
                </a:lnTo>
                <a:lnTo>
                  <a:pt x="786335" y="407863"/>
                </a:lnTo>
                <a:lnTo>
                  <a:pt x="747248" y="368776"/>
                </a:lnTo>
                <a:cubicBezTo>
                  <a:pt x="662885" y="284413"/>
                  <a:pt x="662885" y="147635"/>
                  <a:pt x="747248" y="63272"/>
                </a:cubicBezTo>
                <a:cubicBezTo>
                  <a:pt x="789429" y="21091"/>
                  <a:pt x="844715" y="0"/>
                  <a:pt x="900000" y="0"/>
                </a:cubicBezTo>
                <a:close/>
              </a:path>
            </a:pathLst>
          </a:custGeom>
        </p:spPr>
      </p:pic>
      <p:pic>
        <p:nvPicPr>
          <p:cNvPr id="14" name="Grafik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07" t="15680" r="2537" b="63226"/>
          <a:stretch>
            <a:fillRect/>
          </a:stretch>
        </p:blipFill>
        <p:spPr>
          <a:xfrm>
            <a:off x="9580872" y="208803"/>
            <a:ext cx="2420960" cy="1968611"/>
          </a:xfrm>
          <a:custGeom>
            <a:avLst/>
            <a:gdLst>
              <a:gd name="connsiteX0" fmla="*/ 413606 w 2213606"/>
              <a:gd name="connsiteY0" fmla="*/ 0 h 1800000"/>
              <a:gd name="connsiteX1" fmla="*/ 2213606 w 2213606"/>
              <a:gd name="connsiteY1" fmla="*/ 0 h 1800000"/>
              <a:gd name="connsiteX2" fmla="*/ 2213606 w 2213606"/>
              <a:gd name="connsiteY2" fmla="*/ 1800000 h 1800000"/>
              <a:gd name="connsiteX3" fmla="*/ 1427271 w 2213606"/>
              <a:gd name="connsiteY3" fmla="*/ 1800000 h 1800000"/>
              <a:gd name="connsiteX4" fmla="*/ 1466358 w 2213606"/>
              <a:gd name="connsiteY4" fmla="*/ 1760913 h 1800000"/>
              <a:gd name="connsiteX5" fmla="*/ 1466358 w 2213606"/>
              <a:gd name="connsiteY5" fmla="*/ 1455409 h 1800000"/>
              <a:gd name="connsiteX6" fmla="*/ 1160854 w 2213606"/>
              <a:gd name="connsiteY6" fmla="*/ 1455409 h 1800000"/>
              <a:gd name="connsiteX7" fmla="*/ 1160854 w 2213606"/>
              <a:gd name="connsiteY7" fmla="*/ 1760913 h 1800000"/>
              <a:gd name="connsiteX8" fmla="*/ 1199941 w 2213606"/>
              <a:gd name="connsiteY8" fmla="*/ 1800000 h 1800000"/>
              <a:gd name="connsiteX9" fmla="*/ 413606 w 2213606"/>
              <a:gd name="connsiteY9" fmla="*/ 1800000 h 1800000"/>
              <a:gd name="connsiteX10" fmla="*/ 413606 w 2213606"/>
              <a:gd name="connsiteY10" fmla="*/ 1007923 h 1800000"/>
              <a:gd name="connsiteX11" fmla="*/ 368777 w 2213606"/>
              <a:gd name="connsiteY11" fmla="*/ 1052752 h 1800000"/>
              <a:gd name="connsiteX12" fmla="*/ 63273 w 2213606"/>
              <a:gd name="connsiteY12" fmla="*/ 1052752 h 1800000"/>
              <a:gd name="connsiteX13" fmla="*/ 63273 w 2213606"/>
              <a:gd name="connsiteY13" fmla="*/ 747248 h 1800000"/>
              <a:gd name="connsiteX14" fmla="*/ 368777 w 2213606"/>
              <a:gd name="connsiteY14" fmla="*/ 747248 h 1800000"/>
              <a:gd name="connsiteX15" fmla="*/ 413606 w 2213606"/>
              <a:gd name="connsiteY15" fmla="*/ 792077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213606" h="1800000">
                <a:moveTo>
                  <a:pt x="413606" y="0"/>
                </a:moveTo>
                <a:lnTo>
                  <a:pt x="2213606" y="0"/>
                </a:lnTo>
                <a:lnTo>
                  <a:pt x="2213606" y="1800000"/>
                </a:lnTo>
                <a:lnTo>
                  <a:pt x="1427271" y="1800000"/>
                </a:lnTo>
                <a:lnTo>
                  <a:pt x="1466358" y="1760913"/>
                </a:lnTo>
                <a:cubicBezTo>
                  <a:pt x="1550721" y="1676550"/>
                  <a:pt x="1550721" y="1539772"/>
                  <a:pt x="1466358" y="1455409"/>
                </a:cubicBezTo>
                <a:cubicBezTo>
                  <a:pt x="1381995" y="1371046"/>
                  <a:pt x="1245217" y="1371046"/>
                  <a:pt x="1160854" y="1455409"/>
                </a:cubicBezTo>
                <a:cubicBezTo>
                  <a:pt x="1076491" y="1539772"/>
                  <a:pt x="1076491" y="1676550"/>
                  <a:pt x="1160854" y="1760913"/>
                </a:cubicBezTo>
                <a:lnTo>
                  <a:pt x="1199941" y="1800000"/>
                </a:lnTo>
                <a:lnTo>
                  <a:pt x="413606" y="1800000"/>
                </a:lnTo>
                <a:lnTo>
                  <a:pt x="413606" y="1007923"/>
                </a:lnTo>
                <a:lnTo>
                  <a:pt x="368777" y="1052752"/>
                </a:lnTo>
                <a:cubicBezTo>
                  <a:pt x="284414" y="1137115"/>
                  <a:pt x="147636" y="1137115"/>
                  <a:pt x="63273" y="1052752"/>
                </a:cubicBezTo>
                <a:cubicBezTo>
                  <a:pt x="-21090" y="968389"/>
                  <a:pt x="-21090" y="831611"/>
                  <a:pt x="63273" y="747248"/>
                </a:cubicBezTo>
                <a:cubicBezTo>
                  <a:pt x="147636" y="662885"/>
                  <a:pt x="284414" y="662885"/>
                  <a:pt x="368777" y="747248"/>
                </a:cubicBezTo>
                <a:lnTo>
                  <a:pt x="413606" y="792077"/>
                </a:lnTo>
                <a:close/>
              </a:path>
            </a:pathLst>
          </a:cu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21" t="15680" r="18358" b="58295"/>
          <a:stretch>
            <a:fillRect/>
          </a:stretch>
        </p:blipFill>
        <p:spPr>
          <a:xfrm>
            <a:off x="8064611" y="208803"/>
            <a:ext cx="1968611" cy="2428746"/>
          </a:xfrm>
          <a:custGeom>
            <a:avLst/>
            <a:gdLst>
              <a:gd name="connsiteX0" fmla="*/ 0 w 1800000"/>
              <a:gd name="connsiteY0" fmla="*/ 0 h 2220725"/>
              <a:gd name="connsiteX1" fmla="*/ 1800000 w 1800000"/>
              <a:gd name="connsiteY1" fmla="*/ 0 h 2220725"/>
              <a:gd name="connsiteX2" fmla="*/ 1800000 w 1800000"/>
              <a:gd name="connsiteY2" fmla="*/ 792077 h 2220725"/>
              <a:gd name="connsiteX3" fmla="*/ 1755171 w 1800000"/>
              <a:gd name="connsiteY3" fmla="*/ 747248 h 2220725"/>
              <a:gd name="connsiteX4" fmla="*/ 1449667 w 1800000"/>
              <a:gd name="connsiteY4" fmla="*/ 747248 h 2220725"/>
              <a:gd name="connsiteX5" fmla="*/ 1449667 w 1800000"/>
              <a:gd name="connsiteY5" fmla="*/ 1052752 h 2220725"/>
              <a:gd name="connsiteX6" fmla="*/ 1755171 w 1800000"/>
              <a:gd name="connsiteY6" fmla="*/ 1052752 h 2220725"/>
              <a:gd name="connsiteX7" fmla="*/ 1800000 w 1800000"/>
              <a:gd name="connsiteY7" fmla="*/ 1007923 h 2220725"/>
              <a:gd name="connsiteX8" fmla="*/ 1800000 w 1800000"/>
              <a:gd name="connsiteY8" fmla="*/ 1800000 h 2220725"/>
              <a:gd name="connsiteX9" fmla="*/ 1000803 w 1800000"/>
              <a:gd name="connsiteY9" fmla="*/ 1800000 h 2220725"/>
              <a:gd name="connsiteX10" fmla="*/ 1052752 w 1800000"/>
              <a:gd name="connsiteY10" fmla="*/ 1851949 h 2220725"/>
              <a:gd name="connsiteX11" fmla="*/ 1052752 w 1800000"/>
              <a:gd name="connsiteY11" fmla="*/ 2157453 h 2220725"/>
              <a:gd name="connsiteX12" fmla="*/ 747248 w 1800000"/>
              <a:gd name="connsiteY12" fmla="*/ 2157453 h 2220725"/>
              <a:gd name="connsiteX13" fmla="*/ 747248 w 1800000"/>
              <a:gd name="connsiteY13" fmla="*/ 1851949 h 2220725"/>
              <a:gd name="connsiteX14" fmla="*/ 799197 w 1800000"/>
              <a:gd name="connsiteY14" fmla="*/ 1800000 h 2220725"/>
              <a:gd name="connsiteX15" fmla="*/ 0 w 1800000"/>
              <a:gd name="connsiteY15" fmla="*/ 1800000 h 2220725"/>
              <a:gd name="connsiteX16" fmla="*/ 0 w 1800000"/>
              <a:gd name="connsiteY16" fmla="*/ 1007440 h 2220725"/>
              <a:gd name="connsiteX17" fmla="*/ 45312 w 1800000"/>
              <a:gd name="connsiteY17" fmla="*/ 1052752 h 2220725"/>
              <a:gd name="connsiteX18" fmla="*/ 350816 w 1800000"/>
              <a:gd name="connsiteY18" fmla="*/ 1052752 h 2220725"/>
              <a:gd name="connsiteX19" fmla="*/ 350816 w 1800000"/>
              <a:gd name="connsiteY19" fmla="*/ 747248 h 2220725"/>
              <a:gd name="connsiteX20" fmla="*/ 45312 w 1800000"/>
              <a:gd name="connsiteY20" fmla="*/ 747248 h 2220725"/>
              <a:gd name="connsiteX21" fmla="*/ 0 w 1800000"/>
              <a:gd name="connsiteY21" fmla="*/ 792560 h 2220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00000" h="2220725">
                <a:moveTo>
                  <a:pt x="0" y="0"/>
                </a:moveTo>
                <a:lnTo>
                  <a:pt x="1800000" y="0"/>
                </a:lnTo>
                <a:lnTo>
                  <a:pt x="1800000" y="792077"/>
                </a:lnTo>
                <a:lnTo>
                  <a:pt x="1755171" y="747248"/>
                </a:lnTo>
                <a:cubicBezTo>
                  <a:pt x="1670808" y="662885"/>
                  <a:pt x="1534030" y="662885"/>
                  <a:pt x="1449667" y="747248"/>
                </a:cubicBezTo>
                <a:cubicBezTo>
                  <a:pt x="1365304" y="831611"/>
                  <a:pt x="1365304" y="968389"/>
                  <a:pt x="1449667" y="1052752"/>
                </a:cubicBezTo>
                <a:cubicBezTo>
                  <a:pt x="1534030" y="1137115"/>
                  <a:pt x="1670808" y="1137115"/>
                  <a:pt x="1755171" y="1052752"/>
                </a:cubicBezTo>
                <a:lnTo>
                  <a:pt x="1800000" y="1007923"/>
                </a:lnTo>
                <a:lnTo>
                  <a:pt x="1800000" y="1800000"/>
                </a:lnTo>
                <a:lnTo>
                  <a:pt x="1000803" y="1800000"/>
                </a:lnTo>
                <a:lnTo>
                  <a:pt x="1052752" y="1851949"/>
                </a:lnTo>
                <a:cubicBezTo>
                  <a:pt x="1137115" y="1936312"/>
                  <a:pt x="1137115" y="2073090"/>
                  <a:pt x="1052752" y="2157453"/>
                </a:cubicBezTo>
                <a:cubicBezTo>
                  <a:pt x="968389" y="2241816"/>
                  <a:pt x="831611" y="2241816"/>
                  <a:pt x="747248" y="2157453"/>
                </a:cubicBezTo>
                <a:cubicBezTo>
                  <a:pt x="662885" y="2073090"/>
                  <a:pt x="662885" y="1936312"/>
                  <a:pt x="747248" y="1851949"/>
                </a:cubicBezTo>
                <a:lnTo>
                  <a:pt x="799197" y="1800000"/>
                </a:lnTo>
                <a:lnTo>
                  <a:pt x="0" y="1800000"/>
                </a:lnTo>
                <a:lnTo>
                  <a:pt x="0" y="1007440"/>
                </a:lnTo>
                <a:lnTo>
                  <a:pt x="45312" y="1052752"/>
                </a:lnTo>
                <a:cubicBezTo>
                  <a:pt x="129675" y="1137115"/>
                  <a:pt x="266453" y="1137115"/>
                  <a:pt x="350816" y="1052752"/>
                </a:cubicBezTo>
                <a:cubicBezTo>
                  <a:pt x="435179" y="968389"/>
                  <a:pt x="435179" y="831611"/>
                  <a:pt x="350816" y="747248"/>
                </a:cubicBezTo>
                <a:cubicBezTo>
                  <a:pt x="266453" y="662885"/>
                  <a:pt x="129675" y="662885"/>
                  <a:pt x="45312" y="747248"/>
                </a:cubicBezTo>
                <a:lnTo>
                  <a:pt x="0" y="792560"/>
                </a:lnTo>
                <a:close/>
              </a:path>
            </a:pathLst>
          </a:cu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65" t="15680" r="30539" b="63226"/>
          <a:stretch>
            <a:fillRect/>
          </a:stretch>
        </p:blipFill>
        <p:spPr>
          <a:xfrm>
            <a:off x="5643653" y="208803"/>
            <a:ext cx="2873836" cy="1968611"/>
          </a:xfrm>
          <a:custGeom>
            <a:avLst/>
            <a:gdLst>
              <a:gd name="connsiteX0" fmla="*/ 413605 w 2627693"/>
              <a:gd name="connsiteY0" fmla="*/ 0 h 1800000"/>
              <a:gd name="connsiteX1" fmla="*/ 2213605 w 2627693"/>
              <a:gd name="connsiteY1" fmla="*/ 0 h 1800000"/>
              <a:gd name="connsiteX2" fmla="*/ 2213605 w 2627693"/>
              <a:gd name="connsiteY2" fmla="*/ 792560 h 1800000"/>
              <a:gd name="connsiteX3" fmla="*/ 2258917 w 2627693"/>
              <a:gd name="connsiteY3" fmla="*/ 747248 h 1800000"/>
              <a:gd name="connsiteX4" fmla="*/ 2564421 w 2627693"/>
              <a:gd name="connsiteY4" fmla="*/ 747248 h 1800000"/>
              <a:gd name="connsiteX5" fmla="*/ 2564421 w 2627693"/>
              <a:gd name="connsiteY5" fmla="*/ 1052752 h 1800000"/>
              <a:gd name="connsiteX6" fmla="*/ 2258917 w 2627693"/>
              <a:gd name="connsiteY6" fmla="*/ 1052752 h 1800000"/>
              <a:gd name="connsiteX7" fmla="*/ 2213605 w 2627693"/>
              <a:gd name="connsiteY7" fmla="*/ 1007440 h 1800000"/>
              <a:gd name="connsiteX8" fmla="*/ 2213605 w 2627693"/>
              <a:gd name="connsiteY8" fmla="*/ 1800000 h 1800000"/>
              <a:gd name="connsiteX9" fmla="*/ 1427270 w 2627693"/>
              <a:gd name="connsiteY9" fmla="*/ 1800000 h 1800000"/>
              <a:gd name="connsiteX10" fmla="*/ 1466357 w 2627693"/>
              <a:gd name="connsiteY10" fmla="*/ 1760913 h 1800000"/>
              <a:gd name="connsiteX11" fmla="*/ 1466357 w 2627693"/>
              <a:gd name="connsiteY11" fmla="*/ 1455409 h 1800000"/>
              <a:gd name="connsiteX12" fmla="*/ 1160853 w 2627693"/>
              <a:gd name="connsiteY12" fmla="*/ 1455409 h 1800000"/>
              <a:gd name="connsiteX13" fmla="*/ 1160853 w 2627693"/>
              <a:gd name="connsiteY13" fmla="*/ 1760913 h 1800000"/>
              <a:gd name="connsiteX14" fmla="*/ 1199940 w 2627693"/>
              <a:gd name="connsiteY14" fmla="*/ 1800000 h 1800000"/>
              <a:gd name="connsiteX15" fmla="*/ 413605 w 2627693"/>
              <a:gd name="connsiteY15" fmla="*/ 1800000 h 1800000"/>
              <a:gd name="connsiteX16" fmla="*/ 413605 w 2627693"/>
              <a:gd name="connsiteY16" fmla="*/ 1007923 h 1800000"/>
              <a:gd name="connsiteX17" fmla="*/ 368776 w 2627693"/>
              <a:gd name="connsiteY17" fmla="*/ 1052752 h 1800000"/>
              <a:gd name="connsiteX18" fmla="*/ 63272 w 2627693"/>
              <a:gd name="connsiteY18" fmla="*/ 1052752 h 1800000"/>
              <a:gd name="connsiteX19" fmla="*/ 63272 w 2627693"/>
              <a:gd name="connsiteY19" fmla="*/ 747248 h 1800000"/>
              <a:gd name="connsiteX20" fmla="*/ 368776 w 2627693"/>
              <a:gd name="connsiteY20" fmla="*/ 747248 h 1800000"/>
              <a:gd name="connsiteX21" fmla="*/ 413605 w 2627693"/>
              <a:gd name="connsiteY21" fmla="*/ 792077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627693" h="1800000">
                <a:moveTo>
                  <a:pt x="413605" y="0"/>
                </a:moveTo>
                <a:lnTo>
                  <a:pt x="2213605" y="0"/>
                </a:lnTo>
                <a:lnTo>
                  <a:pt x="2213605" y="792560"/>
                </a:lnTo>
                <a:lnTo>
                  <a:pt x="2258917" y="747248"/>
                </a:lnTo>
                <a:cubicBezTo>
                  <a:pt x="2343280" y="662885"/>
                  <a:pt x="2480058" y="662885"/>
                  <a:pt x="2564421" y="747248"/>
                </a:cubicBezTo>
                <a:cubicBezTo>
                  <a:pt x="2648784" y="831611"/>
                  <a:pt x="2648784" y="968389"/>
                  <a:pt x="2564421" y="1052752"/>
                </a:cubicBezTo>
                <a:cubicBezTo>
                  <a:pt x="2480058" y="1137115"/>
                  <a:pt x="2343280" y="1137115"/>
                  <a:pt x="2258917" y="1052752"/>
                </a:cubicBezTo>
                <a:lnTo>
                  <a:pt x="2213605" y="1007440"/>
                </a:lnTo>
                <a:lnTo>
                  <a:pt x="2213605" y="1800000"/>
                </a:lnTo>
                <a:lnTo>
                  <a:pt x="1427270" y="1800000"/>
                </a:lnTo>
                <a:lnTo>
                  <a:pt x="1466357" y="1760913"/>
                </a:lnTo>
                <a:cubicBezTo>
                  <a:pt x="1550720" y="1676550"/>
                  <a:pt x="1550720" y="1539772"/>
                  <a:pt x="1466357" y="1455409"/>
                </a:cubicBezTo>
                <a:cubicBezTo>
                  <a:pt x="1381994" y="1371046"/>
                  <a:pt x="1245216" y="1371046"/>
                  <a:pt x="1160853" y="1455409"/>
                </a:cubicBezTo>
                <a:cubicBezTo>
                  <a:pt x="1076490" y="1539772"/>
                  <a:pt x="1076490" y="1676550"/>
                  <a:pt x="1160853" y="1760913"/>
                </a:cubicBezTo>
                <a:lnTo>
                  <a:pt x="1199940" y="1800000"/>
                </a:lnTo>
                <a:lnTo>
                  <a:pt x="413605" y="1800000"/>
                </a:lnTo>
                <a:lnTo>
                  <a:pt x="413605" y="1007923"/>
                </a:lnTo>
                <a:lnTo>
                  <a:pt x="368776" y="1052752"/>
                </a:lnTo>
                <a:cubicBezTo>
                  <a:pt x="284413" y="1137115"/>
                  <a:pt x="147635" y="1137115"/>
                  <a:pt x="63272" y="1052752"/>
                </a:cubicBezTo>
                <a:cubicBezTo>
                  <a:pt x="-21090" y="968389"/>
                  <a:pt x="-21090" y="831611"/>
                  <a:pt x="63272" y="747248"/>
                </a:cubicBezTo>
                <a:cubicBezTo>
                  <a:pt x="147635" y="662885"/>
                  <a:pt x="284413" y="662885"/>
                  <a:pt x="368776" y="747248"/>
                </a:cubicBezTo>
                <a:lnTo>
                  <a:pt x="413605" y="792077"/>
                </a:lnTo>
                <a:close/>
              </a:path>
            </a:pathLst>
          </a:custGeom>
        </p:spPr>
      </p:pic>
      <p:pic>
        <p:nvPicPr>
          <p:cNvPr id="17" name="Grafik 1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44" t="15680" r="50000" b="58295"/>
          <a:stretch>
            <a:fillRect/>
          </a:stretch>
        </p:blipFill>
        <p:spPr>
          <a:xfrm>
            <a:off x="3682074" y="208803"/>
            <a:ext cx="2420961" cy="2428746"/>
          </a:xfrm>
          <a:custGeom>
            <a:avLst/>
            <a:gdLst>
              <a:gd name="connsiteX0" fmla="*/ 413607 w 2213607"/>
              <a:gd name="connsiteY0" fmla="*/ 0 h 2220725"/>
              <a:gd name="connsiteX1" fmla="*/ 2213607 w 2213607"/>
              <a:gd name="connsiteY1" fmla="*/ 0 h 2220725"/>
              <a:gd name="connsiteX2" fmla="*/ 2213607 w 2213607"/>
              <a:gd name="connsiteY2" fmla="*/ 792077 h 2220725"/>
              <a:gd name="connsiteX3" fmla="*/ 2168778 w 2213607"/>
              <a:gd name="connsiteY3" fmla="*/ 747248 h 2220725"/>
              <a:gd name="connsiteX4" fmla="*/ 1863274 w 2213607"/>
              <a:gd name="connsiteY4" fmla="*/ 747248 h 2220725"/>
              <a:gd name="connsiteX5" fmla="*/ 1863274 w 2213607"/>
              <a:gd name="connsiteY5" fmla="*/ 1052752 h 2220725"/>
              <a:gd name="connsiteX6" fmla="*/ 2168778 w 2213607"/>
              <a:gd name="connsiteY6" fmla="*/ 1052752 h 2220725"/>
              <a:gd name="connsiteX7" fmla="*/ 2213607 w 2213607"/>
              <a:gd name="connsiteY7" fmla="*/ 1007923 h 2220725"/>
              <a:gd name="connsiteX8" fmla="*/ 2213607 w 2213607"/>
              <a:gd name="connsiteY8" fmla="*/ 1800000 h 2220725"/>
              <a:gd name="connsiteX9" fmla="*/ 1414410 w 2213607"/>
              <a:gd name="connsiteY9" fmla="*/ 1800000 h 2220725"/>
              <a:gd name="connsiteX10" fmla="*/ 1466359 w 2213607"/>
              <a:gd name="connsiteY10" fmla="*/ 1851949 h 2220725"/>
              <a:gd name="connsiteX11" fmla="*/ 1466359 w 2213607"/>
              <a:gd name="connsiteY11" fmla="*/ 2157453 h 2220725"/>
              <a:gd name="connsiteX12" fmla="*/ 1160855 w 2213607"/>
              <a:gd name="connsiteY12" fmla="*/ 2157453 h 2220725"/>
              <a:gd name="connsiteX13" fmla="*/ 1160855 w 2213607"/>
              <a:gd name="connsiteY13" fmla="*/ 1851949 h 2220725"/>
              <a:gd name="connsiteX14" fmla="*/ 1212804 w 2213607"/>
              <a:gd name="connsiteY14" fmla="*/ 1800000 h 2220725"/>
              <a:gd name="connsiteX15" fmla="*/ 413607 w 2213607"/>
              <a:gd name="connsiteY15" fmla="*/ 1800000 h 2220725"/>
              <a:gd name="connsiteX16" fmla="*/ 413607 w 2213607"/>
              <a:gd name="connsiteY16" fmla="*/ 1007922 h 2220725"/>
              <a:gd name="connsiteX17" fmla="*/ 368777 w 2213607"/>
              <a:gd name="connsiteY17" fmla="*/ 1052752 h 2220725"/>
              <a:gd name="connsiteX18" fmla="*/ 63273 w 2213607"/>
              <a:gd name="connsiteY18" fmla="*/ 1052752 h 2220725"/>
              <a:gd name="connsiteX19" fmla="*/ 63273 w 2213607"/>
              <a:gd name="connsiteY19" fmla="*/ 747248 h 2220725"/>
              <a:gd name="connsiteX20" fmla="*/ 368777 w 2213607"/>
              <a:gd name="connsiteY20" fmla="*/ 747248 h 2220725"/>
              <a:gd name="connsiteX21" fmla="*/ 413607 w 2213607"/>
              <a:gd name="connsiteY21" fmla="*/ 792078 h 2220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213607" h="2220725">
                <a:moveTo>
                  <a:pt x="413607" y="0"/>
                </a:moveTo>
                <a:lnTo>
                  <a:pt x="2213607" y="0"/>
                </a:lnTo>
                <a:lnTo>
                  <a:pt x="2213607" y="792077"/>
                </a:lnTo>
                <a:lnTo>
                  <a:pt x="2168778" y="747248"/>
                </a:lnTo>
                <a:cubicBezTo>
                  <a:pt x="2084415" y="662885"/>
                  <a:pt x="1947637" y="662885"/>
                  <a:pt x="1863274" y="747248"/>
                </a:cubicBezTo>
                <a:cubicBezTo>
                  <a:pt x="1778912" y="831611"/>
                  <a:pt x="1778912" y="968389"/>
                  <a:pt x="1863274" y="1052752"/>
                </a:cubicBezTo>
                <a:cubicBezTo>
                  <a:pt x="1947637" y="1137115"/>
                  <a:pt x="2084415" y="1137115"/>
                  <a:pt x="2168778" y="1052752"/>
                </a:cubicBezTo>
                <a:lnTo>
                  <a:pt x="2213607" y="1007923"/>
                </a:lnTo>
                <a:lnTo>
                  <a:pt x="2213607" y="1800000"/>
                </a:lnTo>
                <a:lnTo>
                  <a:pt x="1414410" y="1800000"/>
                </a:lnTo>
                <a:lnTo>
                  <a:pt x="1466359" y="1851949"/>
                </a:lnTo>
                <a:cubicBezTo>
                  <a:pt x="1550722" y="1936312"/>
                  <a:pt x="1550722" y="2073090"/>
                  <a:pt x="1466359" y="2157453"/>
                </a:cubicBezTo>
                <a:cubicBezTo>
                  <a:pt x="1381996" y="2241816"/>
                  <a:pt x="1245218" y="2241816"/>
                  <a:pt x="1160855" y="2157453"/>
                </a:cubicBezTo>
                <a:cubicBezTo>
                  <a:pt x="1076492" y="2073090"/>
                  <a:pt x="1076492" y="1936312"/>
                  <a:pt x="1160855" y="1851949"/>
                </a:cubicBezTo>
                <a:lnTo>
                  <a:pt x="1212804" y="1800000"/>
                </a:lnTo>
                <a:lnTo>
                  <a:pt x="413607" y="1800000"/>
                </a:lnTo>
                <a:lnTo>
                  <a:pt x="413607" y="1007922"/>
                </a:lnTo>
                <a:lnTo>
                  <a:pt x="368777" y="1052752"/>
                </a:lnTo>
                <a:cubicBezTo>
                  <a:pt x="284414" y="1137115"/>
                  <a:pt x="147636" y="1137115"/>
                  <a:pt x="63273" y="1052752"/>
                </a:cubicBezTo>
                <a:cubicBezTo>
                  <a:pt x="-21090" y="968389"/>
                  <a:pt x="-21090" y="831611"/>
                  <a:pt x="63273" y="747248"/>
                </a:cubicBezTo>
                <a:cubicBezTo>
                  <a:pt x="147636" y="662885"/>
                  <a:pt x="284414" y="662885"/>
                  <a:pt x="368777" y="747248"/>
                </a:cubicBezTo>
                <a:lnTo>
                  <a:pt x="413607" y="792078"/>
                </a:lnTo>
                <a:close/>
              </a:path>
            </a:pathLst>
          </a:custGeom>
        </p:spPr>
      </p:pic>
      <p:pic>
        <p:nvPicPr>
          <p:cNvPr id="18" name="Grafik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3" t="15680" r="65821" b="58295"/>
          <a:stretch>
            <a:fillRect/>
          </a:stretch>
        </p:blipFill>
        <p:spPr>
          <a:xfrm>
            <a:off x="1711022" y="208803"/>
            <a:ext cx="2420962" cy="2428746"/>
          </a:xfrm>
          <a:custGeom>
            <a:avLst/>
            <a:gdLst>
              <a:gd name="connsiteX0" fmla="*/ 413608 w 2213608"/>
              <a:gd name="connsiteY0" fmla="*/ 0 h 2220725"/>
              <a:gd name="connsiteX1" fmla="*/ 2213608 w 2213608"/>
              <a:gd name="connsiteY1" fmla="*/ 0 h 2220725"/>
              <a:gd name="connsiteX2" fmla="*/ 2213608 w 2213608"/>
              <a:gd name="connsiteY2" fmla="*/ 792078 h 2220725"/>
              <a:gd name="connsiteX3" fmla="*/ 2168778 w 2213608"/>
              <a:gd name="connsiteY3" fmla="*/ 747248 h 2220725"/>
              <a:gd name="connsiteX4" fmla="*/ 1863274 w 2213608"/>
              <a:gd name="connsiteY4" fmla="*/ 747248 h 2220725"/>
              <a:gd name="connsiteX5" fmla="*/ 1863274 w 2213608"/>
              <a:gd name="connsiteY5" fmla="*/ 1052752 h 2220725"/>
              <a:gd name="connsiteX6" fmla="*/ 2168778 w 2213608"/>
              <a:gd name="connsiteY6" fmla="*/ 1052752 h 2220725"/>
              <a:gd name="connsiteX7" fmla="*/ 2213608 w 2213608"/>
              <a:gd name="connsiteY7" fmla="*/ 1007922 h 2220725"/>
              <a:gd name="connsiteX8" fmla="*/ 2213608 w 2213608"/>
              <a:gd name="connsiteY8" fmla="*/ 1800000 h 2220725"/>
              <a:gd name="connsiteX9" fmla="*/ 1414411 w 2213608"/>
              <a:gd name="connsiteY9" fmla="*/ 1800000 h 2220725"/>
              <a:gd name="connsiteX10" fmla="*/ 1466360 w 2213608"/>
              <a:gd name="connsiteY10" fmla="*/ 1851949 h 2220725"/>
              <a:gd name="connsiteX11" fmla="*/ 1466360 w 2213608"/>
              <a:gd name="connsiteY11" fmla="*/ 2157453 h 2220725"/>
              <a:gd name="connsiteX12" fmla="*/ 1160856 w 2213608"/>
              <a:gd name="connsiteY12" fmla="*/ 2157453 h 2220725"/>
              <a:gd name="connsiteX13" fmla="*/ 1160856 w 2213608"/>
              <a:gd name="connsiteY13" fmla="*/ 1851949 h 2220725"/>
              <a:gd name="connsiteX14" fmla="*/ 1212805 w 2213608"/>
              <a:gd name="connsiteY14" fmla="*/ 1800000 h 2220725"/>
              <a:gd name="connsiteX15" fmla="*/ 413608 w 2213608"/>
              <a:gd name="connsiteY15" fmla="*/ 1800000 h 2220725"/>
              <a:gd name="connsiteX16" fmla="*/ 413608 w 2213608"/>
              <a:gd name="connsiteY16" fmla="*/ 1007921 h 2220725"/>
              <a:gd name="connsiteX17" fmla="*/ 368777 w 2213608"/>
              <a:gd name="connsiteY17" fmla="*/ 1052752 h 2220725"/>
              <a:gd name="connsiteX18" fmla="*/ 63273 w 2213608"/>
              <a:gd name="connsiteY18" fmla="*/ 1052752 h 2220725"/>
              <a:gd name="connsiteX19" fmla="*/ 63273 w 2213608"/>
              <a:gd name="connsiteY19" fmla="*/ 747248 h 2220725"/>
              <a:gd name="connsiteX20" fmla="*/ 368777 w 2213608"/>
              <a:gd name="connsiteY20" fmla="*/ 747248 h 2220725"/>
              <a:gd name="connsiteX21" fmla="*/ 413608 w 2213608"/>
              <a:gd name="connsiteY21" fmla="*/ 792079 h 2220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213608" h="2220725">
                <a:moveTo>
                  <a:pt x="413608" y="0"/>
                </a:moveTo>
                <a:lnTo>
                  <a:pt x="2213608" y="0"/>
                </a:lnTo>
                <a:lnTo>
                  <a:pt x="2213608" y="792078"/>
                </a:lnTo>
                <a:lnTo>
                  <a:pt x="2168778" y="747248"/>
                </a:lnTo>
                <a:cubicBezTo>
                  <a:pt x="2084415" y="662885"/>
                  <a:pt x="1947637" y="662885"/>
                  <a:pt x="1863274" y="747248"/>
                </a:cubicBezTo>
                <a:cubicBezTo>
                  <a:pt x="1778911" y="831611"/>
                  <a:pt x="1778911" y="968389"/>
                  <a:pt x="1863274" y="1052752"/>
                </a:cubicBezTo>
                <a:cubicBezTo>
                  <a:pt x="1947637" y="1137115"/>
                  <a:pt x="2084415" y="1137115"/>
                  <a:pt x="2168778" y="1052752"/>
                </a:cubicBezTo>
                <a:lnTo>
                  <a:pt x="2213608" y="1007922"/>
                </a:lnTo>
                <a:lnTo>
                  <a:pt x="2213608" y="1800000"/>
                </a:lnTo>
                <a:lnTo>
                  <a:pt x="1414411" y="1800000"/>
                </a:lnTo>
                <a:lnTo>
                  <a:pt x="1466360" y="1851949"/>
                </a:lnTo>
                <a:cubicBezTo>
                  <a:pt x="1550723" y="1936312"/>
                  <a:pt x="1550723" y="2073090"/>
                  <a:pt x="1466360" y="2157453"/>
                </a:cubicBezTo>
                <a:cubicBezTo>
                  <a:pt x="1381997" y="2241816"/>
                  <a:pt x="1245219" y="2241816"/>
                  <a:pt x="1160856" y="2157453"/>
                </a:cubicBezTo>
                <a:cubicBezTo>
                  <a:pt x="1076493" y="2073090"/>
                  <a:pt x="1076493" y="1936312"/>
                  <a:pt x="1160856" y="1851949"/>
                </a:cubicBezTo>
                <a:lnTo>
                  <a:pt x="1212805" y="1800000"/>
                </a:lnTo>
                <a:lnTo>
                  <a:pt x="413608" y="1800000"/>
                </a:lnTo>
                <a:lnTo>
                  <a:pt x="413608" y="1007921"/>
                </a:lnTo>
                <a:lnTo>
                  <a:pt x="368777" y="1052752"/>
                </a:lnTo>
                <a:cubicBezTo>
                  <a:pt x="284414" y="1137115"/>
                  <a:pt x="147636" y="1137115"/>
                  <a:pt x="63273" y="1052752"/>
                </a:cubicBezTo>
                <a:cubicBezTo>
                  <a:pt x="-21090" y="968389"/>
                  <a:pt x="-21090" y="831611"/>
                  <a:pt x="63273" y="747248"/>
                </a:cubicBezTo>
                <a:cubicBezTo>
                  <a:pt x="147636" y="662885"/>
                  <a:pt x="284414" y="662885"/>
                  <a:pt x="368777" y="747248"/>
                </a:cubicBezTo>
                <a:lnTo>
                  <a:pt x="413608" y="792079"/>
                </a:lnTo>
                <a:close/>
              </a:path>
            </a:pathLst>
          </a:custGeom>
        </p:spPr>
      </p:pic>
      <p:pic>
        <p:nvPicPr>
          <p:cNvPr id="19" name="Grafik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7" t="15680" r="81642" b="63226"/>
          <a:stretch>
            <a:fillRect/>
          </a:stretch>
        </p:blipFill>
        <p:spPr>
          <a:xfrm>
            <a:off x="194763" y="208803"/>
            <a:ext cx="1968611" cy="1968611"/>
          </a:xfrm>
          <a:custGeom>
            <a:avLst/>
            <a:gdLst>
              <a:gd name="connsiteX0" fmla="*/ 0 w 1800000"/>
              <a:gd name="connsiteY0" fmla="*/ 0 h 1800000"/>
              <a:gd name="connsiteX1" fmla="*/ 1800000 w 1800000"/>
              <a:gd name="connsiteY1" fmla="*/ 0 h 1800000"/>
              <a:gd name="connsiteX2" fmla="*/ 1800000 w 1800000"/>
              <a:gd name="connsiteY2" fmla="*/ 792079 h 1800000"/>
              <a:gd name="connsiteX3" fmla="*/ 1755169 w 1800000"/>
              <a:gd name="connsiteY3" fmla="*/ 747248 h 1800000"/>
              <a:gd name="connsiteX4" fmla="*/ 1449665 w 1800000"/>
              <a:gd name="connsiteY4" fmla="*/ 747248 h 1800000"/>
              <a:gd name="connsiteX5" fmla="*/ 1449665 w 1800000"/>
              <a:gd name="connsiteY5" fmla="*/ 1052752 h 1800000"/>
              <a:gd name="connsiteX6" fmla="*/ 1755169 w 1800000"/>
              <a:gd name="connsiteY6" fmla="*/ 1052752 h 1800000"/>
              <a:gd name="connsiteX7" fmla="*/ 1800000 w 1800000"/>
              <a:gd name="connsiteY7" fmla="*/ 1007921 h 1800000"/>
              <a:gd name="connsiteX8" fmla="*/ 1800000 w 1800000"/>
              <a:gd name="connsiteY8" fmla="*/ 1800000 h 1800000"/>
              <a:gd name="connsiteX9" fmla="*/ 1013665 w 1800000"/>
              <a:gd name="connsiteY9" fmla="*/ 1800000 h 1800000"/>
              <a:gd name="connsiteX10" fmla="*/ 1052752 w 1800000"/>
              <a:gd name="connsiteY10" fmla="*/ 1760913 h 1800000"/>
              <a:gd name="connsiteX11" fmla="*/ 1052752 w 1800000"/>
              <a:gd name="connsiteY11" fmla="*/ 1455409 h 1800000"/>
              <a:gd name="connsiteX12" fmla="*/ 747248 w 1800000"/>
              <a:gd name="connsiteY12" fmla="*/ 1455409 h 1800000"/>
              <a:gd name="connsiteX13" fmla="*/ 747248 w 1800000"/>
              <a:gd name="connsiteY13" fmla="*/ 1760913 h 1800000"/>
              <a:gd name="connsiteX14" fmla="*/ 786335 w 1800000"/>
              <a:gd name="connsiteY14" fmla="*/ 1800000 h 1800000"/>
              <a:gd name="connsiteX15" fmla="*/ 0 w 1800000"/>
              <a:gd name="connsiteY15" fmla="*/ 180000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00000" h="1800000">
                <a:moveTo>
                  <a:pt x="0" y="0"/>
                </a:moveTo>
                <a:lnTo>
                  <a:pt x="1800000" y="0"/>
                </a:lnTo>
                <a:lnTo>
                  <a:pt x="1800000" y="792079"/>
                </a:lnTo>
                <a:lnTo>
                  <a:pt x="1755169" y="747248"/>
                </a:lnTo>
                <a:cubicBezTo>
                  <a:pt x="1670806" y="662885"/>
                  <a:pt x="1534028" y="662885"/>
                  <a:pt x="1449665" y="747248"/>
                </a:cubicBezTo>
                <a:cubicBezTo>
                  <a:pt x="1365302" y="831611"/>
                  <a:pt x="1365302" y="968389"/>
                  <a:pt x="1449665" y="1052752"/>
                </a:cubicBezTo>
                <a:cubicBezTo>
                  <a:pt x="1534028" y="1137115"/>
                  <a:pt x="1670806" y="1137115"/>
                  <a:pt x="1755169" y="1052752"/>
                </a:cubicBezTo>
                <a:lnTo>
                  <a:pt x="1800000" y="1007921"/>
                </a:lnTo>
                <a:lnTo>
                  <a:pt x="1800000" y="1800000"/>
                </a:lnTo>
                <a:lnTo>
                  <a:pt x="1013665" y="1800000"/>
                </a:lnTo>
                <a:lnTo>
                  <a:pt x="1052752" y="1760913"/>
                </a:lnTo>
                <a:cubicBezTo>
                  <a:pt x="1137115" y="1676550"/>
                  <a:pt x="1137115" y="1539772"/>
                  <a:pt x="1052752" y="1455409"/>
                </a:cubicBezTo>
                <a:cubicBezTo>
                  <a:pt x="968389" y="1371046"/>
                  <a:pt x="831611" y="1371046"/>
                  <a:pt x="747248" y="1455409"/>
                </a:cubicBezTo>
                <a:cubicBezTo>
                  <a:pt x="662885" y="1539772"/>
                  <a:pt x="662885" y="1676550"/>
                  <a:pt x="747248" y="1760913"/>
                </a:cubicBezTo>
                <a:lnTo>
                  <a:pt x="786335" y="1800000"/>
                </a:lnTo>
                <a:lnTo>
                  <a:pt x="0" y="1800000"/>
                </a:lnTo>
                <a:close/>
              </a:path>
            </a:pathLst>
          </a:custGeom>
        </p:spPr>
      </p:pic>
      <p:pic>
        <p:nvPicPr>
          <p:cNvPr id="20" name="Grafik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07" t="57869" r="2537" b="21036"/>
          <a:stretch>
            <a:fillRect/>
          </a:stretch>
        </p:blipFill>
        <p:spPr>
          <a:xfrm>
            <a:off x="9580872" y="4141285"/>
            <a:ext cx="2420960" cy="1968611"/>
          </a:xfrm>
          <a:custGeom>
            <a:avLst/>
            <a:gdLst>
              <a:gd name="connsiteX0" fmla="*/ 413606 w 2213606"/>
              <a:gd name="connsiteY0" fmla="*/ 0 h 1800000"/>
              <a:gd name="connsiteX1" fmla="*/ 1209797 w 2213606"/>
              <a:gd name="connsiteY1" fmla="*/ 0 h 1800000"/>
              <a:gd name="connsiteX2" fmla="*/ 1160854 w 2213606"/>
              <a:gd name="connsiteY2" fmla="*/ 48943 h 1800000"/>
              <a:gd name="connsiteX3" fmla="*/ 1160854 w 2213606"/>
              <a:gd name="connsiteY3" fmla="*/ 354447 h 1800000"/>
              <a:gd name="connsiteX4" fmla="*/ 1466358 w 2213606"/>
              <a:gd name="connsiteY4" fmla="*/ 354447 h 1800000"/>
              <a:gd name="connsiteX5" fmla="*/ 1466358 w 2213606"/>
              <a:gd name="connsiteY5" fmla="*/ 48943 h 1800000"/>
              <a:gd name="connsiteX6" fmla="*/ 1417415 w 2213606"/>
              <a:gd name="connsiteY6" fmla="*/ 0 h 1800000"/>
              <a:gd name="connsiteX7" fmla="*/ 2213606 w 2213606"/>
              <a:gd name="connsiteY7" fmla="*/ 0 h 1800000"/>
              <a:gd name="connsiteX8" fmla="*/ 2213606 w 2213606"/>
              <a:gd name="connsiteY8" fmla="*/ 1800000 h 1800000"/>
              <a:gd name="connsiteX9" fmla="*/ 413606 w 2213606"/>
              <a:gd name="connsiteY9" fmla="*/ 1800000 h 1800000"/>
              <a:gd name="connsiteX10" fmla="*/ 413606 w 2213606"/>
              <a:gd name="connsiteY10" fmla="*/ 1007924 h 1800000"/>
              <a:gd name="connsiteX11" fmla="*/ 368777 w 2213606"/>
              <a:gd name="connsiteY11" fmla="*/ 1052753 h 1800000"/>
              <a:gd name="connsiteX12" fmla="*/ 63273 w 2213606"/>
              <a:gd name="connsiteY12" fmla="*/ 1052753 h 1800000"/>
              <a:gd name="connsiteX13" fmla="*/ 63273 w 2213606"/>
              <a:gd name="connsiteY13" fmla="*/ 747249 h 1800000"/>
              <a:gd name="connsiteX14" fmla="*/ 368777 w 2213606"/>
              <a:gd name="connsiteY14" fmla="*/ 747249 h 1800000"/>
              <a:gd name="connsiteX15" fmla="*/ 413606 w 2213606"/>
              <a:gd name="connsiteY15" fmla="*/ 792078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213606" h="1800000">
                <a:moveTo>
                  <a:pt x="413606" y="0"/>
                </a:moveTo>
                <a:lnTo>
                  <a:pt x="1209797" y="0"/>
                </a:lnTo>
                <a:lnTo>
                  <a:pt x="1160854" y="48943"/>
                </a:lnTo>
                <a:cubicBezTo>
                  <a:pt x="1076491" y="133306"/>
                  <a:pt x="1076491" y="270084"/>
                  <a:pt x="1160854" y="354447"/>
                </a:cubicBezTo>
                <a:cubicBezTo>
                  <a:pt x="1245217" y="438810"/>
                  <a:pt x="1381995" y="438810"/>
                  <a:pt x="1466358" y="354447"/>
                </a:cubicBezTo>
                <a:cubicBezTo>
                  <a:pt x="1550721" y="270084"/>
                  <a:pt x="1550721" y="133306"/>
                  <a:pt x="1466358" y="48943"/>
                </a:cubicBezTo>
                <a:lnTo>
                  <a:pt x="1417415" y="0"/>
                </a:lnTo>
                <a:lnTo>
                  <a:pt x="2213606" y="0"/>
                </a:lnTo>
                <a:lnTo>
                  <a:pt x="2213606" y="1800000"/>
                </a:lnTo>
                <a:lnTo>
                  <a:pt x="413606" y="1800000"/>
                </a:lnTo>
                <a:lnTo>
                  <a:pt x="413606" y="1007924"/>
                </a:lnTo>
                <a:lnTo>
                  <a:pt x="368777" y="1052753"/>
                </a:lnTo>
                <a:cubicBezTo>
                  <a:pt x="284414" y="1137116"/>
                  <a:pt x="147636" y="1137116"/>
                  <a:pt x="63273" y="1052753"/>
                </a:cubicBezTo>
                <a:cubicBezTo>
                  <a:pt x="-21090" y="968390"/>
                  <a:pt x="-21090" y="831612"/>
                  <a:pt x="63273" y="747249"/>
                </a:cubicBezTo>
                <a:cubicBezTo>
                  <a:pt x="147636" y="662886"/>
                  <a:pt x="284414" y="662886"/>
                  <a:pt x="368777" y="747249"/>
                </a:cubicBezTo>
                <a:lnTo>
                  <a:pt x="413606" y="792078"/>
                </a:lnTo>
                <a:close/>
              </a:path>
            </a:pathLst>
          </a:custGeom>
        </p:spPr>
      </p:pic>
      <p:sp>
        <p:nvSpPr>
          <p:cNvPr id="22" name="Textfeld 21"/>
          <p:cNvSpPr txBox="1"/>
          <p:nvPr/>
        </p:nvSpPr>
        <p:spPr>
          <a:xfrm>
            <a:off x="9966788" y="6488288"/>
            <a:ext cx="20350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1600" noProof="1">
                <a:solidFill>
                  <a:schemeClr val="accent6"/>
                </a:solidFill>
              </a:rPr>
              <a:t>Foto: © Maria Hoeren</a:t>
            </a:r>
          </a:p>
        </p:txBody>
      </p:sp>
    </p:spTree>
    <p:extLst>
      <p:ext uri="{BB962C8B-B14F-4D97-AF65-F5344CB8AC3E}">
        <p14:creationId xmlns:p14="http://schemas.microsoft.com/office/powerpoint/2010/main" val="2329192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4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rainings-Vorlage_us">
  <a:themeElements>
    <a:clrScheme name="us_colors">
      <a:dk1>
        <a:sysClr val="windowText" lastClr="000000"/>
      </a:dk1>
      <a:lt1>
        <a:sysClr val="window" lastClr="FFFFFF"/>
      </a:lt1>
      <a:dk2>
        <a:srgbClr val="4D4D4D"/>
      </a:dk2>
      <a:lt2>
        <a:srgbClr val="DDDDDD"/>
      </a:lt2>
      <a:accent1>
        <a:srgbClr val="4691C8"/>
      </a:accent1>
      <a:accent2>
        <a:srgbClr val="6EC3D2"/>
      </a:accent2>
      <a:accent3>
        <a:srgbClr val="A06ED2"/>
      </a:accent3>
      <a:accent4>
        <a:srgbClr val="4646C8"/>
      </a:accent4>
      <a:accent5>
        <a:srgbClr val="C8467D"/>
      </a:accent5>
      <a:accent6>
        <a:srgbClr val="87878C"/>
      </a:accent6>
      <a:hlink>
        <a:srgbClr val="4646C8"/>
      </a:hlink>
      <a:folHlink>
        <a:srgbClr val="7030A0"/>
      </a:folHlink>
    </a:clrScheme>
    <a:fontScheme name="Calibr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Tokyo R - HD - RC2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20000"/>
                <a:lumMod val="110000"/>
              </a:schemeClr>
            </a:gs>
            <a:gs pos="100000">
              <a:schemeClr val="phClr">
                <a:tint val="90000"/>
                <a:satMod val="11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2000"/>
                <a:satMod val="110000"/>
                <a:lumMod val="110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6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metal">
            <a:bevelT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lumMod val="115000"/>
              </a:schemeClr>
            </a:gs>
            <a:gs pos="100000">
              <a:schemeClr val="phClr">
                <a:lumMod val="9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60000"/>
                <a:shade val="100000"/>
                <a:alpha val="100000"/>
                <a:hueMod val="65000"/>
                <a:satMod val="350000"/>
                <a:lumMod val="130000"/>
              </a:schemeClr>
            </a:gs>
            <a:gs pos="94000">
              <a:schemeClr val="phClr">
                <a:shade val="96000"/>
                <a:hueMod val="97000"/>
                <a:satMod val="120000"/>
                <a:lumMod val="90000"/>
              </a:schemeClr>
            </a:gs>
          </a:gsLst>
          <a:path path="circle">
            <a:fillToRect l="20000" t="50000" r="20000" b="50000"/>
          </a:path>
        </a:gradFill>
      </a:bgFillStyleLst>
    </a:fmtScheme>
  </a:themeElements>
  <a:objectDefaults>
    <a:lnDef>
      <a:spPr>
        <a:ln w="1905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rainings-Vorlage_us" id="{CC937EDF-C563-4BEB-834A-4854314477EA}" vid="{7835B8A3-0740-4554-83D0-3FC2F724E54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Trainings-Vorlage_us</Template>
  <TotalTime>0</TotalTime>
  <Words>17</Words>
  <Application>Microsoft Office PowerPoint</Application>
  <PresentationFormat>Breitbild</PresentationFormat>
  <Paragraphs>4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8" baseType="lpstr">
      <vt:lpstr>Arial</vt:lpstr>
      <vt:lpstr>Calibri</vt:lpstr>
      <vt:lpstr>Segoe UI</vt:lpstr>
      <vt:lpstr>Wingdings</vt:lpstr>
      <vt:lpstr>Trainings-Vorlage_us</vt:lpstr>
      <vt:lpstr>Ein Puzzle mit Morphen zusammenfügen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Trainer Trainer</dc:creator>
  <dc:description>www.office2013-blog.de_x000d_
www.anwendertage.de</dc:description>
  <cp:lastModifiedBy>Ute Simon</cp:lastModifiedBy>
  <cp:revision>13</cp:revision>
  <dcterms:created xsi:type="dcterms:W3CDTF">2016-08-01T11:34:51Z</dcterms:created>
  <dcterms:modified xsi:type="dcterms:W3CDTF">2019-07-03T16:24:34Z</dcterms:modified>
</cp:coreProperties>
</file>

<file path=docProps/thumbnail.jpeg>
</file>